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6" r:id="rId2"/>
    <p:sldId id="257" r:id="rId3"/>
    <p:sldId id="258" r:id="rId4"/>
    <p:sldId id="259" r:id="rId5"/>
    <p:sldId id="260" r:id="rId6"/>
    <p:sldId id="264" r:id="rId7"/>
    <p:sldId id="263"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hmolina@weho.org" TargetMode="External"/><Relationship Id="rId1" Type="http://schemas.openxmlformats.org/officeDocument/2006/relationships/hyperlink" Target="mailto:census2020@weho.org" TargetMode="Externa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3" Type="http://schemas.openxmlformats.org/officeDocument/2006/relationships/hyperlink" Target="mailto:census2020@weho.org" TargetMode="External"/><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hyperlink" Target="mailto:hmolina@weho.org" TargetMode="External"/><Relationship Id="rId5" Type="http://schemas.openxmlformats.org/officeDocument/2006/relationships/image" Target="../media/image11.svg"/><Relationship Id="rId4"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0C78CA-7706-402B-AFE0-1E7DFB9D67A0}" type="doc">
      <dgm:prSet loTypeId="urn:microsoft.com/office/officeart/2018/2/layout/IconLabelDescription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06AED99D-6A80-4CE3-ACE5-6D470DBE4A66}">
      <dgm:prSet custT="1"/>
      <dgm:spPr/>
      <dgm:t>
        <a:bodyPr/>
        <a:lstStyle/>
        <a:p>
          <a:pPr>
            <a:lnSpc>
              <a:spcPct val="100000"/>
            </a:lnSpc>
            <a:defRPr b="1"/>
          </a:pPr>
          <a:r>
            <a:rPr lang="en-US" sz="2000" dirty="0"/>
            <a:t>What is a trusted messenger?</a:t>
          </a:r>
        </a:p>
      </dgm:t>
    </dgm:pt>
    <dgm:pt modelId="{CDCD1560-F7CE-499B-82AC-C83E25C113CC}" type="parTrans" cxnId="{1C126F8E-AC8E-4474-B83D-D801B0E71E8C}">
      <dgm:prSet/>
      <dgm:spPr/>
      <dgm:t>
        <a:bodyPr/>
        <a:lstStyle/>
        <a:p>
          <a:endParaRPr lang="en-US"/>
        </a:p>
      </dgm:t>
    </dgm:pt>
    <dgm:pt modelId="{23105FF7-5FDC-4271-AEF4-648276F6AD4C}" type="sibTrans" cxnId="{1C126F8E-AC8E-4474-B83D-D801B0E71E8C}">
      <dgm:prSet/>
      <dgm:spPr/>
      <dgm:t>
        <a:bodyPr/>
        <a:lstStyle/>
        <a:p>
          <a:endParaRPr lang="en-US"/>
        </a:p>
      </dgm:t>
    </dgm:pt>
    <dgm:pt modelId="{FFE3A534-CD8B-4782-85CA-A816F5D26D24}">
      <dgm:prSet custT="1"/>
      <dgm:spPr/>
      <dgm:t>
        <a:bodyPr/>
        <a:lstStyle/>
        <a:p>
          <a:pPr>
            <a:lnSpc>
              <a:spcPct val="100000"/>
            </a:lnSpc>
          </a:pPr>
          <a:r>
            <a:rPr lang="en-US" sz="1800" dirty="0"/>
            <a:t>A trusted messenger or source is an individual whose point of view is valued and is considered a reliable source of credible information. </a:t>
          </a:r>
          <a:r>
            <a:rPr lang="en-US" sz="1800" i="1" dirty="0"/>
            <a:t>“People believe people whom they trust, and they’re more likely to act based on the recommendation of that influential other person.” (from Climate Communications 101: the Trusted Messenger. Boston University)</a:t>
          </a:r>
          <a:endParaRPr lang="en-US" sz="1800" dirty="0"/>
        </a:p>
      </dgm:t>
    </dgm:pt>
    <dgm:pt modelId="{D306B436-F188-43BF-94BF-A480B3384292}" type="parTrans" cxnId="{5BFEEBE2-2AB1-4CCA-A6A1-329442900F12}">
      <dgm:prSet/>
      <dgm:spPr/>
      <dgm:t>
        <a:bodyPr/>
        <a:lstStyle/>
        <a:p>
          <a:endParaRPr lang="en-US"/>
        </a:p>
      </dgm:t>
    </dgm:pt>
    <dgm:pt modelId="{275F2AC9-69A9-4C7B-9B65-AE96E4659062}" type="sibTrans" cxnId="{5BFEEBE2-2AB1-4CCA-A6A1-329442900F12}">
      <dgm:prSet/>
      <dgm:spPr/>
      <dgm:t>
        <a:bodyPr/>
        <a:lstStyle/>
        <a:p>
          <a:endParaRPr lang="en-US"/>
        </a:p>
      </dgm:t>
    </dgm:pt>
    <dgm:pt modelId="{32C90562-C357-40E4-916D-A2D821DC2CD9}">
      <dgm:prSet custT="1"/>
      <dgm:spPr/>
      <dgm:t>
        <a:bodyPr/>
        <a:lstStyle/>
        <a:p>
          <a:pPr>
            <a:lnSpc>
              <a:spcPct val="100000"/>
            </a:lnSpc>
          </a:pPr>
          <a:r>
            <a:rPr lang="en-US" sz="1800" dirty="0"/>
            <a:t>Some influencers can be considered trusted messengers.</a:t>
          </a:r>
        </a:p>
      </dgm:t>
    </dgm:pt>
    <dgm:pt modelId="{E0CD7DE9-CE5D-444F-9E53-98D68F3B6740}" type="parTrans" cxnId="{A9706DA9-5831-4BDE-943A-4E1C1351FEE2}">
      <dgm:prSet/>
      <dgm:spPr/>
      <dgm:t>
        <a:bodyPr/>
        <a:lstStyle/>
        <a:p>
          <a:endParaRPr lang="en-US"/>
        </a:p>
      </dgm:t>
    </dgm:pt>
    <dgm:pt modelId="{82DD6786-4A8F-46C8-B189-FF22D800FF8B}" type="sibTrans" cxnId="{A9706DA9-5831-4BDE-943A-4E1C1351FEE2}">
      <dgm:prSet/>
      <dgm:spPr/>
      <dgm:t>
        <a:bodyPr/>
        <a:lstStyle/>
        <a:p>
          <a:endParaRPr lang="en-US"/>
        </a:p>
      </dgm:t>
    </dgm:pt>
    <dgm:pt modelId="{C286DA1D-E9E7-4C2D-80D2-E64922C4E371}">
      <dgm:prSet custT="1"/>
      <dgm:spPr/>
      <dgm:t>
        <a:bodyPr/>
        <a:lstStyle/>
        <a:p>
          <a:pPr>
            <a:lnSpc>
              <a:spcPct val="100000"/>
            </a:lnSpc>
            <a:defRPr b="1"/>
          </a:pPr>
          <a:r>
            <a:rPr lang="en-US" sz="1600" dirty="0"/>
            <a:t>Personality traits and characteristics of a trusted messenger:</a:t>
          </a:r>
        </a:p>
      </dgm:t>
    </dgm:pt>
    <dgm:pt modelId="{1180D597-B26A-4169-9072-BE0D6FF6B50A}" type="parTrans" cxnId="{20A60195-B585-4D35-AAE1-CF5DABA019D2}">
      <dgm:prSet/>
      <dgm:spPr/>
      <dgm:t>
        <a:bodyPr/>
        <a:lstStyle/>
        <a:p>
          <a:endParaRPr lang="en-US"/>
        </a:p>
      </dgm:t>
    </dgm:pt>
    <dgm:pt modelId="{52E33BDA-D63B-41E2-AC5F-3679686D4037}" type="sibTrans" cxnId="{20A60195-B585-4D35-AAE1-CF5DABA019D2}">
      <dgm:prSet/>
      <dgm:spPr/>
      <dgm:t>
        <a:bodyPr/>
        <a:lstStyle/>
        <a:p>
          <a:endParaRPr lang="en-US"/>
        </a:p>
      </dgm:t>
    </dgm:pt>
    <dgm:pt modelId="{4772D9ED-8533-472D-86DE-6B4E394B1E79}">
      <dgm:prSet custT="1"/>
      <dgm:spPr/>
      <dgm:t>
        <a:bodyPr/>
        <a:lstStyle/>
        <a:p>
          <a:pPr>
            <a:lnSpc>
              <a:spcPct val="100000"/>
            </a:lnSpc>
          </a:pPr>
          <a:r>
            <a:rPr lang="en-US" sz="1800" dirty="0"/>
            <a:t>Is in the know. </a:t>
          </a:r>
        </a:p>
      </dgm:t>
    </dgm:pt>
    <dgm:pt modelId="{E20312B3-50D8-44D1-9A41-BA36F1E07E2A}" type="parTrans" cxnId="{D6695779-19C5-4C14-A403-B98851EBF26E}">
      <dgm:prSet/>
      <dgm:spPr/>
      <dgm:t>
        <a:bodyPr/>
        <a:lstStyle/>
        <a:p>
          <a:endParaRPr lang="en-US"/>
        </a:p>
      </dgm:t>
    </dgm:pt>
    <dgm:pt modelId="{617F32A3-4D53-48EC-89AE-6FD5A07DB7D3}" type="sibTrans" cxnId="{D6695779-19C5-4C14-A403-B98851EBF26E}">
      <dgm:prSet/>
      <dgm:spPr/>
      <dgm:t>
        <a:bodyPr/>
        <a:lstStyle/>
        <a:p>
          <a:endParaRPr lang="en-US"/>
        </a:p>
      </dgm:t>
    </dgm:pt>
    <dgm:pt modelId="{0D8FFC67-E014-4881-85F6-1C37F0E8F297}">
      <dgm:prSet custT="1"/>
      <dgm:spPr/>
      <dgm:t>
        <a:bodyPr/>
        <a:lstStyle/>
        <a:p>
          <a:pPr>
            <a:lnSpc>
              <a:spcPct val="100000"/>
            </a:lnSpc>
          </a:pPr>
          <a:r>
            <a:rPr lang="en-US" sz="1800" dirty="0"/>
            <a:t>Is a person considered to have credibility.</a:t>
          </a:r>
        </a:p>
      </dgm:t>
    </dgm:pt>
    <dgm:pt modelId="{4EDCA81F-AB6A-4740-8867-624D56F70839}" type="parTrans" cxnId="{4E577482-4374-4388-A536-00F59CC1DC74}">
      <dgm:prSet/>
      <dgm:spPr/>
      <dgm:t>
        <a:bodyPr/>
        <a:lstStyle/>
        <a:p>
          <a:endParaRPr lang="en-US"/>
        </a:p>
      </dgm:t>
    </dgm:pt>
    <dgm:pt modelId="{94548B7C-A8D5-475C-8B9B-EACCECF12360}" type="sibTrans" cxnId="{4E577482-4374-4388-A536-00F59CC1DC74}">
      <dgm:prSet/>
      <dgm:spPr/>
      <dgm:t>
        <a:bodyPr/>
        <a:lstStyle/>
        <a:p>
          <a:endParaRPr lang="en-US"/>
        </a:p>
      </dgm:t>
    </dgm:pt>
    <dgm:pt modelId="{252738FE-B29C-4723-A88A-2595634BCBDE}">
      <dgm:prSet custT="1"/>
      <dgm:spPr/>
      <dgm:t>
        <a:bodyPr/>
        <a:lstStyle/>
        <a:p>
          <a:pPr>
            <a:lnSpc>
              <a:spcPct val="100000"/>
            </a:lnSpc>
          </a:pPr>
          <a:r>
            <a:rPr lang="en-US" sz="1800" dirty="0"/>
            <a:t>Consistently delivers factual information.</a:t>
          </a:r>
        </a:p>
      </dgm:t>
    </dgm:pt>
    <dgm:pt modelId="{C2E02948-BD79-4C26-8D7C-F92A2498755A}" type="parTrans" cxnId="{B5C5A2A9-8318-47FE-8CFB-BE08965A1561}">
      <dgm:prSet/>
      <dgm:spPr/>
      <dgm:t>
        <a:bodyPr/>
        <a:lstStyle/>
        <a:p>
          <a:endParaRPr lang="en-US"/>
        </a:p>
      </dgm:t>
    </dgm:pt>
    <dgm:pt modelId="{6DFE8D90-3307-47F2-BAD5-7F1C9CF24B53}" type="sibTrans" cxnId="{B5C5A2A9-8318-47FE-8CFB-BE08965A1561}">
      <dgm:prSet/>
      <dgm:spPr/>
      <dgm:t>
        <a:bodyPr/>
        <a:lstStyle/>
        <a:p>
          <a:endParaRPr lang="en-US"/>
        </a:p>
      </dgm:t>
    </dgm:pt>
    <dgm:pt modelId="{0596F6F9-4470-4878-A5A2-396F841E32F8}">
      <dgm:prSet custT="1"/>
      <dgm:spPr/>
      <dgm:t>
        <a:bodyPr/>
        <a:lstStyle/>
        <a:p>
          <a:pPr>
            <a:lnSpc>
              <a:spcPct val="100000"/>
            </a:lnSpc>
          </a:pPr>
          <a:r>
            <a:rPr lang="en-US" sz="1800" dirty="0"/>
            <a:t>When not informed, declines to opine or speak on the subject. </a:t>
          </a:r>
        </a:p>
      </dgm:t>
    </dgm:pt>
    <dgm:pt modelId="{FE56B8D6-D3F6-4104-9D11-0A6846E5F984}" type="parTrans" cxnId="{CC45BA6E-D904-4E3B-9C41-BEF0E1F60125}">
      <dgm:prSet/>
      <dgm:spPr/>
      <dgm:t>
        <a:bodyPr/>
        <a:lstStyle/>
        <a:p>
          <a:endParaRPr lang="en-US"/>
        </a:p>
      </dgm:t>
    </dgm:pt>
    <dgm:pt modelId="{102FBC6B-CF03-4E2D-A1CA-74158C0EAE5C}" type="sibTrans" cxnId="{CC45BA6E-D904-4E3B-9C41-BEF0E1F60125}">
      <dgm:prSet/>
      <dgm:spPr/>
      <dgm:t>
        <a:bodyPr/>
        <a:lstStyle/>
        <a:p>
          <a:endParaRPr lang="en-US"/>
        </a:p>
      </dgm:t>
    </dgm:pt>
    <dgm:pt modelId="{BEDC749B-A586-41C5-80E2-948B9CA52BCF}" type="pres">
      <dgm:prSet presAssocID="{DB0C78CA-7706-402B-AFE0-1E7DFB9D67A0}" presName="root" presStyleCnt="0">
        <dgm:presLayoutVars>
          <dgm:dir/>
          <dgm:resizeHandles val="exact"/>
        </dgm:presLayoutVars>
      </dgm:prSet>
      <dgm:spPr/>
    </dgm:pt>
    <dgm:pt modelId="{A76A829E-7808-49A2-BC02-AD3B2E2B6E58}" type="pres">
      <dgm:prSet presAssocID="{06AED99D-6A80-4CE3-ACE5-6D470DBE4A66}" presName="compNode" presStyleCnt="0"/>
      <dgm:spPr/>
    </dgm:pt>
    <dgm:pt modelId="{CDF80E05-78BD-4248-91D7-5F26AB3E1338}" type="pres">
      <dgm:prSet presAssocID="{06AED99D-6A80-4CE3-ACE5-6D470DBE4A6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nections"/>
        </a:ext>
      </dgm:extLst>
    </dgm:pt>
    <dgm:pt modelId="{2181E068-FDB5-4550-AF53-DB2C773BDE46}" type="pres">
      <dgm:prSet presAssocID="{06AED99D-6A80-4CE3-ACE5-6D470DBE4A66}" presName="iconSpace" presStyleCnt="0"/>
      <dgm:spPr/>
    </dgm:pt>
    <dgm:pt modelId="{27E47EB9-ACC5-4A1B-9C5E-B0DFF2A82EC2}" type="pres">
      <dgm:prSet presAssocID="{06AED99D-6A80-4CE3-ACE5-6D470DBE4A66}" presName="parTx" presStyleLbl="revTx" presStyleIdx="0" presStyleCnt="4">
        <dgm:presLayoutVars>
          <dgm:chMax val="0"/>
          <dgm:chPref val="0"/>
        </dgm:presLayoutVars>
      </dgm:prSet>
      <dgm:spPr/>
    </dgm:pt>
    <dgm:pt modelId="{3378699F-139C-41CC-BCDE-E4A3DFD33760}" type="pres">
      <dgm:prSet presAssocID="{06AED99D-6A80-4CE3-ACE5-6D470DBE4A66}" presName="txSpace" presStyleCnt="0"/>
      <dgm:spPr/>
    </dgm:pt>
    <dgm:pt modelId="{DA64A7A3-E117-43C7-A4FF-2A5D4551FAB9}" type="pres">
      <dgm:prSet presAssocID="{06AED99D-6A80-4CE3-ACE5-6D470DBE4A66}" presName="desTx" presStyleLbl="revTx" presStyleIdx="1" presStyleCnt="4">
        <dgm:presLayoutVars/>
      </dgm:prSet>
      <dgm:spPr/>
    </dgm:pt>
    <dgm:pt modelId="{A2E34C72-E7CA-4C65-98C9-DF60A18B5F78}" type="pres">
      <dgm:prSet presAssocID="{23105FF7-5FDC-4271-AEF4-648276F6AD4C}" presName="sibTrans" presStyleCnt="0"/>
      <dgm:spPr/>
    </dgm:pt>
    <dgm:pt modelId="{AA34B7C1-3349-4042-A4EA-68AC4929A328}" type="pres">
      <dgm:prSet presAssocID="{C286DA1D-E9E7-4C2D-80D2-E64922C4E371}" presName="compNode" presStyleCnt="0"/>
      <dgm:spPr/>
    </dgm:pt>
    <dgm:pt modelId="{7DCA5726-FD58-4FF8-A55D-06054A126EB7}" type="pres">
      <dgm:prSet presAssocID="{C286DA1D-E9E7-4C2D-80D2-E64922C4E37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699E7668-5735-46B4-B86B-4F87DE67DB8B}" type="pres">
      <dgm:prSet presAssocID="{C286DA1D-E9E7-4C2D-80D2-E64922C4E371}" presName="iconSpace" presStyleCnt="0"/>
      <dgm:spPr/>
    </dgm:pt>
    <dgm:pt modelId="{8812AD11-1349-4981-8305-802E71989060}" type="pres">
      <dgm:prSet presAssocID="{C286DA1D-E9E7-4C2D-80D2-E64922C4E371}" presName="parTx" presStyleLbl="revTx" presStyleIdx="2" presStyleCnt="4">
        <dgm:presLayoutVars>
          <dgm:chMax val="0"/>
          <dgm:chPref val="0"/>
        </dgm:presLayoutVars>
      </dgm:prSet>
      <dgm:spPr/>
    </dgm:pt>
    <dgm:pt modelId="{8FEEEFB1-47F8-4C1E-BBEF-B51D3A1A7938}" type="pres">
      <dgm:prSet presAssocID="{C286DA1D-E9E7-4C2D-80D2-E64922C4E371}" presName="txSpace" presStyleCnt="0"/>
      <dgm:spPr/>
    </dgm:pt>
    <dgm:pt modelId="{79DE61D9-A401-4A31-9383-9723582EE81E}" type="pres">
      <dgm:prSet presAssocID="{C286DA1D-E9E7-4C2D-80D2-E64922C4E371}" presName="desTx" presStyleLbl="revTx" presStyleIdx="3" presStyleCnt="4">
        <dgm:presLayoutVars/>
      </dgm:prSet>
      <dgm:spPr/>
    </dgm:pt>
  </dgm:ptLst>
  <dgm:cxnLst>
    <dgm:cxn modelId="{49319908-89D4-462D-8F2C-3E1BD35CC002}" type="presOf" srcId="{DB0C78CA-7706-402B-AFE0-1E7DFB9D67A0}" destId="{BEDC749B-A586-41C5-80E2-948B9CA52BCF}" srcOrd="0" destOrd="0" presId="urn:microsoft.com/office/officeart/2018/2/layout/IconLabelDescriptionList"/>
    <dgm:cxn modelId="{0B57E117-0B17-4E9D-BACE-26B3268B4597}" type="presOf" srcId="{C286DA1D-E9E7-4C2D-80D2-E64922C4E371}" destId="{8812AD11-1349-4981-8305-802E71989060}" srcOrd="0" destOrd="0" presId="urn:microsoft.com/office/officeart/2018/2/layout/IconLabelDescriptionList"/>
    <dgm:cxn modelId="{E0661127-35F2-478A-B2E4-03FBA60F99C6}" type="presOf" srcId="{32C90562-C357-40E4-916D-A2D821DC2CD9}" destId="{DA64A7A3-E117-43C7-A4FF-2A5D4551FAB9}" srcOrd="0" destOrd="1" presId="urn:microsoft.com/office/officeart/2018/2/layout/IconLabelDescriptionList"/>
    <dgm:cxn modelId="{EC4CC163-5FFD-4041-97CE-15BCFA30F4C5}" type="presOf" srcId="{252738FE-B29C-4723-A88A-2595634BCBDE}" destId="{79DE61D9-A401-4A31-9383-9723582EE81E}" srcOrd="0" destOrd="2" presId="urn:microsoft.com/office/officeart/2018/2/layout/IconLabelDescriptionList"/>
    <dgm:cxn modelId="{FB5F7C64-1079-416C-8FCD-11F98172BF60}" type="presOf" srcId="{4772D9ED-8533-472D-86DE-6B4E394B1E79}" destId="{79DE61D9-A401-4A31-9383-9723582EE81E}" srcOrd="0" destOrd="0" presId="urn:microsoft.com/office/officeart/2018/2/layout/IconLabelDescriptionList"/>
    <dgm:cxn modelId="{15B9D865-F6F8-4E7E-BA72-05B2042D6699}" type="presOf" srcId="{0D8FFC67-E014-4881-85F6-1C37F0E8F297}" destId="{79DE61D9-A401-4A31-9383-9723582EE81E}" srcOrd="0" destOrd="1" presId="urn:microsoft.com/office/officeart/2018/2/layout/IconLabelDescriptionList"/>
    <dgm:cxn modelId="{864DB048-223F-4B5B-8D39-100ECCD0A3CC}" type="presOf" srcId="{0596F6F9-4470-4878-A5A2-396F841E32F8}" destId="{79DE61D9-A401-4A31-9383-9723582EE81E}" srcOrd="0" destOrd="3" presId="urn:microsoft.com/office/officeart/2018/2/layout/IconLabelDescriptionList"/>
    <dgm:cxn modelId="{CC45BA6E-D904-4E3B-9C41-BEF0E1F60125}" srcId="{C286DA1D-E9E7-4C2D-80D2-E64922C4E371}" destId="{0596F6F9-4470-4878-A5A2-396F841E32F8}" srcOrd="3" destOrd="0" parTransId="{FE56B8D6-D3F6-4104-9D11-0A6846E5F984}" sibTransId="{102FBC6B-CF03-4E2D-A1CA-74158C0EAE5C}"/>
    <dgm:cxn modelId="{D6695779-19C5-4C14-A403-B98851EBF26E}" srcId="{C286DA1D-E9E7-4C2D-80D2-E64922C4E371}" destId="{4772D9ED-8533-472D-86DE-6B4E394B1E79}" srcOrd="0" destOrd="0" parTransId="{E20312B3-50D8-44D1-9A41-BA36F1E07E2A}" sibTransId="{617F32A3-4D53-48EC-89AE-6FD5A07DB7D3}"/>
    <dgm:cxn modelId="{2F5DA77C-C669-4E7F-BB15-3D1D12B3BC0B}" type="presOf" srcId="{FFE3A534-CD8B-4782-85CA-A816F5D26D24}" destId="{DA64A7A3-E117-43C7-A4FF-2A5D4551FAB9}" srcOrd="0" destOrd="0" presId="urn:microsoft.com/office/officeart/2018/2/layout/IconLabelDescriptionList"/>
    <dgm:cxn modelId="{4E577482-4374-4388-A536-00F59CC1DC74}" srcId="{C286DA1D-E9E7-4C2D-80D2-E64922C4E371}" destId="{0D8FFC67-E014-4881-85F6-1C37F0E8F297}" srcOrd="1" destOrd="0" parTransId="{4EDCA81F-AB6A-4740-8867-624D56F70839}" sibTransId="{94548B7C-A8D5-475C-8B9B-EACCECF12360}"/>
    <dgm:cxn modelId="{1C126F8E-AC8E-4474-B83D-D801B0E71E8C}" srcId="{DB0C78CA-7706-402B-AFE0-1E7DFB9D67A0}" destId="{06AED99D-6A80-4CE3-ACE5-6D470DBE4A66}" srcOrd="0" destOrd="0" parTransId="{CDCD1560-F7CE-499B-82AC-C83E25C113CC}" sibTransId="{23105FF7-5FDC-4271-AEF4-648276F6AD4C}"/>
    <dgm:cxn modelId="{20A60195-B585-4D35-AAE1-CF5DABA019D2}" srcId="{DB0C78CA-7706-402B-AFE0-1E7DFB9D67A0}" destId="{C286DA1D-E9E7-4C2D-80D2-E64922C4E371}" srcOrd="1" destOrd="0" parTransId="{1180D597-B26A-4169-9072-BE0D6FF6B50A}" sibTransId="{52E33BDA-D63B-41E2-AC5F-3679686D4037}"/>
    <dgm:cxn modelId="{D8DCD0A2-0DFB-477E-802D-E8F36CCB08FE}" type="presOf" srcId="{06AED99D-6A80-4CE3-ACE5-6D470DBE4A66}" destId="{27E47EB9-ACC5-4A1B-9C5E-B0DFF2A82EC2}" srcOrd="0" destOrd="0" presId="urn:microsoft.com/office/officeart/2018/2/layout/IconLabelDescriptionList"/>
    <dgm:cxn modelId="{A9706DA9-5831-4BDE-943A-4E1C1351FEE2}" srcId="{06AED99D-6A80-4CE3-ACE5-6D470DBE4A66}" destId="{32C90562-C357-40E4-916D-A2D821DC2CD9}" srcOrd="1" destOrd="0" parTransId="{E0CD7DE9-CE5D-444F-9E53-98D68F3B6740}" sibTransId="{82DD6786-4A8F-46C8-B189-FF22D800FF8B}"/>
    <dgm:cxn modelId="{B5C5A2A9-8318-47FE-8CFB-BE08965A1561}" srcId="{C286DA1D-E9E7-4C2D-80D2-E64922C4E371}" destId="{252738FE-B29C-4723-A88A-2595634BCBDE}" srcOrd="2" destOrd="0" parTransId="{C2E02948-BD79-4C26-8D7C-F92A2498755A}" sibTransId="{6DFE8D90-3307-47F2-BAD5-7F1C9CF24B53}"/>
    <dgm:cxn modelId="{5BFEEBE2-2AB1-4CCA-A6A1-329442900F12}" srcId="{06AED99D-6A80-4CE3-ACE5-6D470DBE4A66}" destId="{FFE3A534-CD8B-4782-85CA-A816F5D26D24}" srcOrd="0" destOrd="0" parTransId="{D306B436-F188-43BF-94BF-A480B3384292}" sibTransId="{275F2AC9-69A9-4C7B-9B65-AE96E4659062}"/>
    <dgm:cxn modelId="{0B4F42B8-19DF-4DCD-8691-9021AE87F600}" type="presParOf" srcId="{BEDC749B-A586-41C5-80E2-948B9CA52BCF}" destId="{A76A829E-7808-49A2-BC02-AD3B2E2B6E58}" srcOrd="0" destOrd="0" presId="urn:microsoft.com/office/officeart/2018/2/layout/IconLabelDescriptionList"/>
    <dgm:cxn modelId="{D02C0603-657C-42F7-B9F6-5AFE25879EF9}" type="presParOf" srcId="{A76A829E-7808-49A2-BC02-AD3B2E2B6E58}" destId="{CDF80E05-78BD-4248-91D7-5F26AB3E1338}" srcOrd="0" destOrd="0" presId="urn:microsoft.com/office/officeart/2018/2/layout/IconLabelDescriptionList"/>
    <dgm:cxn modelId="{2EFCF0C8-495E-49B5-9F21-A869DD1F076E}" type="presParOf" srcId="{A76A829E-7808-49A2-BC02-AD3B2E2B6E58}" destId="{2181E068-FDB5-4550-AF53-DB2C773BDE46}" srcOrd="1" destOrd="0" presId="urn:microsoft.com/office/officeart/2018/2/layout/IconLabelDescriptionList"/>
    <dgm:cxn modelId="{F1827AFF-2D03-4689-9919-6E6182E53AF1}" type="presParOf" srcId="{A76A829E-7808-49A2-BC02-AD3B2E2B6E58}" destId="{27E47EB9-ACC5-4A1B-9C5E-B0DFF2A82EC2}" srcOrd="2" destOrd="0" presId="urn:microsoft.com/office/officeart/2018/2/layout/IconLabelDescriptionList"/>
    <dgm:cxn modelId="{64C6EF9C-DF9A-4629-A361-F2D619D80592}" type="presParOf" srcId="{A76A829E-7808-49A2-BC02-AD3B2E2B6E58}" destId="{3378699F-139C-41CC-BCDE-E4A3DFD33760}" srcOrd="3" destOrd="0" presId="urn:microsoft.com/office/officeart/2018/2/layout/IconLabelDescriptionList"/>
    <dgm:cxn modelId="{5AE74616-57AB-4232-A0F2-16002ADF6CB3}" type="presParOf" srcId="{A76A829E-7808-49A2-BC02-AD3B2E2B6E58}" destId="{DA64A7A3-E117-43C7-A4FF-2A5D4551FAB9}" srcOrd="4" destOrd="0" presId="urn:microsoft.com/office/officeart/2018/2/layout/IconLabelDescriptionList"/>
    <dgm:cxn modelId="{C14DE0A9-14F3-4089-828F-306A447C7691}" type="presParOf" srcId="{BEDC749B-A586-41C5-80E2-948B9CA52BCF}" destId="{A2E34C72-E7CA-4C65-98C9-DF60A18B5F78}" srcOrd="1" destOrd="0" presId="urn:microsoft.com/office/officeart/2018/2/layout/IconLabelDescriptionList"/>
    <dgm:cxn modelId="{7137BB1D-AF69-43BE-843E-C97B39FE0993}" type="presParOf" srcId="{BEDC749B-A586-41C5-80E2-948B9CA52BCF}" destId="{AA34B7C1-3349-4042-A4EA-68AC4929A328}" srcOrd="2" destOrd="0" presId="urn:microsoft.com/office/officeart/2018/2/layout/IconLabelDescriptionList"/>
    <dgm:cxn modelId="{71F54E5C-EE68-4031-BB73-38AAA1819151}" type="presParOf" srcId="{AA34B7C1-3349-4042-A4EA-68AC4929A328}" destId="{7DCA5726-FD58-4FF8-A55D-06054A126EB7}" srcOrd="0" destOrd="0" presId="urn:microsoft.com/office/officeart/2018/2/layout/IconLabelDescriptionList"/>
    <dgm:cxn modelId="{47201450-3F43-4FE0-AC3C-FA9ADFF40302}" type="presParOf" srcId="{AA34B7C1-3349-4042-A4EA-68AC4929A328}" destId="{699E7668-5735-46B4-B86B-4F87DE67DB8B}" srcOrd="1" destOrd="0" presId="urn:microsoft.com/office/officeart/2018/2/layout/IconLabelDescriptionList"/>
    <dgm:cxn modelId="{E071C390-695F-4460-923F-1733C5E15DD3}" type="presParOf" srcId="{AA34B7C1-3349-4042-A4EA-68AC4929A328}" destId="{8812AD11-1349-4981-8305-802E71989060}" srcOrd="2" destOrd="0" presId="urn:microsoft.com/office/officeart/2018/2/layout/IconLabelDescriptionList"/>
    <dgm:cxn modelId="{0E7B8A3C-E366-4436-9415-695A73DF149A}" type="presParOf" srcId="{AA34B7C1-3349-4042-A4EA-68AC4929A328}" destId="{8FEEEFB1-47F8-4C1E-BBEF-B51D3A1A7938}" srcOrd="3" destOrd="0" presId="urn:microsoft.com/office/officeart/2018/2/layout/IconLabelDescriptionList"/>
    <dgm:cxn modelId="{7B2FEE1B-4122-40CD-8B65-025C67B2E713}" type="presParOf" srcId="{AA34B7C1-3349-4042-A4EA-68AC4929A328}" destId="{79DE61D9-A401-4A31-9383-9723582EE81E}"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314E7F-19E2-4C03-B9A9-48ED48316889}" type="doc">
      <dgm:prSet loTypeId="urn:microsoft.com/office/officeart/2016/7/layout/VerticalHollowActionList" loCatId="List" qsTypeId="urn:microsoft.com/office/officeart/2005/8/quickstyle/simple1" qsCatId="simple" csTypeId="urn:microsoft.com/office/officeart/2005/8/colors/colorful1" csCatId="colorful"/>
      <dgm:spPr/>
      <dgm:t>
        <a:bodyPr/>
        <a:lstStyle/>
        <a:p>
          <a:endParaRPr lang="en-US"/>
        </a:p>
      </dgm:t>
    </dgm:pt>
    <dgm:pt modelId="{E18852E6-1620-4874-B579-ED1E01CD476D}">
      <dgm:prSet custT="1"/>
      <dgm:spPr/>
      <dgm:t>
        <a:bodyPr/>
        <a:lstStyle/>
        <a:p>
          <a:r>
            <a:rPr lang="en-US" sz="1600" dirty="0"/>
            <a:t>Share/</a:t>
          </a:r>
          <a:r>
            <a:rPr lang="en-US" sz="1600" dirty="0">
              <a:solidFill>
                <a:schemeClr val="tx1"/>
              </a:solidFill>
            </a:rPr>
            <a:t>repost</a:t>
          </a:r>
        </a:p>
      </dgm:t>
    </dgm:pt>
    <dgm:pt modelId="{320E858D-18F6-4C9F-9B9A-35F08A2F5553}" type="parTrans" cxnId="{FBD6CEC7-F722-4F9F-8E0A-9470B9EA93BC}">
      <dgm:prSet/>
      <dgm:spPr/>
      <dgm:t>
        <a:bodyPr/>
        <a:lstStyle/>
        <a:p>
          <a:endParaRPr lang="en-US"/>
        </a:p>
      </dgm:t>
    </dgm:pt>
    <dgm:pt modelId="{76D75C4D-6526-429E-862B-86147D21AD41}" type="sibTrans" cxnId="{FBD6CEC7-F722-4F9F-8E0A-9470B9EA93BC}">
      <dgm:prSet/>
      <dgm:spPr/>
      <dgm:t>
        <a:bodyPr/>
        <a:lstStyle/>
        <a:p>
          <a:endParaRPr lang="en-US"/>
        </a:p>
      </dgm:t>
    </dgm:pt>
    <dgm:pt modelId="{2511EC26-28C8-4B6B-AF80-4BF560BD3D6F}">
      <dgm:prSet custT="1"/>
      <dgm:spPr/>
      <dgm:t>
        <a:bodyPr/>
        <a:lstStyle/>
        <a:p>
          <a:r>
            <a:rPr lang="en-US" sz="1600" dirty="0"/>
            <a:t>Share/repost social media content and information to encourage participation in Census 2020.</a:t>
          </a:r>
        </a:p>
      </dgm:t>
    </dgm:pt>
    <dgm:pt modelId="{2FAF7313-DD0D-4504-83D0-43C029E951FB}" type="parTrans" cxnId="{9091A730-E2D0-4C17-BEF8-2F73E90F22EF}">
      <dgm:prSet/>
      <dgm:spPr/>
      <dgm:t>
        <a:bodyPr/>
        <a:lstStyle/>
        <a:p>
          <a:endParaRPr lang="en-US"/>
        </a:p>
      </dgm:t>
    </dgm:pt>
    <dgm:pt modelId="{08F85BF8-FD23-4F12-8B9C-11F929358DCE}" type="sibTrans" cxnId="{9091A730-E2D0-4C17-BEF8-2F73E90F22EF}">
      <dgm:prSet/>
      <dgm:spPr/>
      <dgm:t>
        <a:bodyPr/>
        <a:lstStyle/>
        <a:p>
          <a:endParaRPr lang="en-US"/>
        </a:p>
      </dgm:t>
    </dgm:pt>
    <dgm:pt modelId="{F62C7CF1-C51A-4C6C-8832-D1D2620ACB63}">
      <dgm:prSet/>
      <dgm:spPr/>
      <dgm:t>
        <a:bodyPr/>
        <a:lstStyle/>
        <a:p>
          <a:r>
            <a:rPr lang="en-US"/>
            <a:t>Share</a:t>
          </a:r>
        </a:p>
      </dgm:t>
    </dgm:pt>
    <dgm:pt modelId="{0162A41B-C267-40DC-96B7-D19302910C31}" type="parTrans" cxnId="{1DBD4043-DB23-465C-944E-E90DB869E644}">
      <dgm:prSet/>
      <dgm:spPr/>
      <dgm:t>
        <a:bodyPr/>
        <a:lstStyle/>
        <a:p>
          <a:endParaRPr lang="en-US"/>
        </a:p>
      </dgm:t>
    </dgm:pt>
    <dgm:pt modelId="{1D28E73D-8871-43FB-A2F0-0FA13E473EF9}" type="sibTrans" cxnId="{1DBD4043-DB23-465C-944E-E90DB869E644}">
      <dgm:prSet/>
      <dgm:spPr/>
      <dgm:t>
        <a:bodyPr/>
        <a:lstStyle/>
        <a:p>
          <a:endParaRPr lang="en-US"/>
        </a:p>
      </dgm:t>
    </dgm:pt>
    <dgm:pt modelId="{D7F9C4F2-1960-446C-91D1-935AB327CDF4}">
      <dgm:prSet custT="1"/>
      <dgm:spPr/>
      <dgm:t>
        <a:bodyPr/>
        <a:lstStyle/>
        <a:p>
          <a:r>
            <a:rPr lang="en-US" sz="1800" dirty="0"/>
            <a:t>Share factual information about the Census 2020 (which will be provided to you) with your contacts via email.</a:t>
          </a:r>
        </a:p>
      </dgm:t>
    </dgm:pt>
    <dgm:pt modelId="{2468A490-7E54-4AB2-B76E-85DC49832975}" type="parTrans" cxnId="{18AFA8CD-8DEB-48DC-B9BC-1223AD6A2E3C}">
      <dgm:prSet/>
      <dgm:spPr/>
      <dgm:t>
        <a:bodyPr/>
        <a:lstStyle/>
        <a:p>
          <a:endParaRPr lang="en-US"/>
        </a:p>
      </dgm:t>
    </dgm:pt>
    <dgm:pt modelId="{62D8B9D3-C67A-4791-AA0B-FC75F55DC91E}" type="sibTrans" cxnId="{18AFA8CD-8DEB-48DC-B9BC-1223AD6A2E3C}">
      <dgm:prSet/>
      <dgm:spPr/>
      <dgm:t>
        <a:bodyPr/>
        <a:lstStyle/>
        <a:p>
          <a:endParaRPr lang="en-US"/>
        </a:p>
      </dgm:t>
    </dgm:pt>
    <dgm:pt modelId="{CF8CFA2F-5103-4B67-9DF0-908DA1EB6114}">
      <dgm:prSet/>
      <dgm:spPr/>
      <dgm:t>
        <a:bodyPr/>
        <a:lstStyle/>
        <a:p>
          <a:r>
            <a:rPr lang="en-US"/>
            <a:t>Recruit</a:t>
          </a:r>
        </a:p>
      </dgm:t>
    </dgm:pt>
    <dgm:pt modelId="{86879D5F-93C6-4100-83DD-2FE4056A7AE2}" type="parTrans" cxnId="{05D89A8E-6E11-4A81-8479-FC97602B4FF6}">
      <dgm:prSet/>
      <dgm:spPr/>
      <dgm:t>
        <a:bodyPr/>
        <a:lstStyle/>
        <a:p>
          <a:endParaRPr lang="en-US"/>
        </a:p>
      </dgm:t>
    </dgm:pt>
    <dgm:pt modelId="{CEB239C1-5FF5-40EB-B1A6-091548EB2999}" type="sibTrans" cxnId="{05D89A8E-6E11-4A81-8479-FC97602B4FF6}">
      <dgm:prSet/>
      <dgm:spPr/>
      <dgm:t>
        <a:bodyPr/>
        <a:lstStyle/>
        <a:p>
          <a:endParaRPr lang="en-US"/>
        </a:p>
      </dgm:t>
    </dgm:pt>
    <dgm:pt modelId="{2EC74FB0-3280-4DDD-A142-7AE133107EDC}">
      <dgm:prSet/>
      <dgm:spPr/>
      <dgm:t>
        <a:bodyPr/>
        <a:lstStyle/>
        <a:p>
          <a:r>
            <a:rPr lang="en-US" dirty="0"/>
            <a:t>Recruit more ambassadors: we need as many ambassadors as possible!</a:t>
          </a:r>
        </a:p>
      </dgm:t>
    </dgm:pt>
    <dgm:pt modelId="{D20310FA-542F-4BCD-AC4E-8B27803029B2}" type="parTrans" cxnId="{6186BEFD-2BAA-41FB-8E4A-3EC9665BAA11}">
      <dgm:prSet/>
      <dgm:spPr/>
      <dgm:t>
        <a:bodyPr/>
        <a:lstStyle/>
        <a:p>
          <a:endParaRPr lang="en-US"/>
        </a:p>
      </dgm:t>
    </dgm:pt>
    <dgm:pt modelId="{13D5D66E-E7FC-4B2B-9F92-2CAE86B04531}" type="sibTrans" cxnId="{6186BEFD-2BAA-41FB-8E4A-3EC9665BAA11}">
      <dgm:prSet/>
      <dgm:spPr/>
      <dgm:t>
        <a:bodyPr/>
        <a:lstStyle/>
        <a:p>
          <a:endParaRPr lang="en-US"/>
        </a:p>
      </dgm:t>
    </dgm:pt>
    <dgm:pt modelId="{0ABBD943-F05A-44E6-A6CC-B21652E7E66E}">
      <dgm:prSet/>
      <dgm:spPr/>
      <dgm:t>
        <a:bodyPr/>
        <a:lstStyle/>
        <a:p>
          <a:r>
            <a:rPr lang="en-US"/>
            <a:t>Volunteer</a:t>
          </a:r>
        </a:p>
      </dgm:t>
    </dgm:pt>
    <dgm:pt modelId="{395FF7D4-DD19-464E-8252-24010EC36D02}" type="parTrans" cxnId="{567A6D91-474C-4D9C-99BC-19BE1B5A3D71}">
      <dgm:prSet/>
      <dgm:spPr/>
      <dgm:t>
        <a:bodyPr/>
        <a:lstStyle/>
        <a:p>
          <a:endParaRPr lang="en-US"/>
        </a:p>
      </dgm:t>
    </dgm:pt>
    <dgm:pt modelId="{8103E30B-A002-43F2-948F-7AC9999C3CDC}" type="sibTrans" cxnId="{567A6D91-474C-4D9C-99BC-19BE1B5A3D71}">
      <dgm:prSet/>
      <dgm:spPr/>
      <dgm:t>
        <a:bodyPr/>
        <a:lstStyle/>
        <a:p>
          <a:endParaRPr lang="en-US"/>
        </a:p>
      </dgm:t>
    </dgm:pt>
    <dgm:pt modelId="{6D1EAE25-B42F-48CA-B8C9-6C22D94E54F1}">
      <dgm:prSet/>
      <dgm:spPr/>
      <dgm:t>
        <a:bodyPr/>
        <a:lstStyle/>
        <a:p>
          <a:r>
            <a:rPr lang="en-US" dirty="0"/>
            <a:t>Volunteer at a City-Census event to promote Census 2020.</a:t>
          </a:r>
        </a:p>
      </dgm:t>
    </dgm:pt>
    <dgm:pt modelId="{2625C2BC-BF4B-47E9-ABFF-BA8C0BE69D9F}" type="parTrans" cxnId="{5071D43D-776F-4AAE-8C19-5F3BD620EABA}">
      <dgm:prSet/>
      <dgm:spPr/>
      <dgm:t>
        <a:bodyPr/>
        <a:lstStyle/>
        <a:p>
          <a:endParaRPr lang="en-US"/>
        </a:p>
      </dgm:t>
    </dgm:pt>
    <dgm:pt modelId="{95352AE1-ED7A-4932-BED9-CC163843335F}" type="sibTrans" cxnId="{5071D43D-776F-4AAE-8C19-5F3BD620EABA}">
      <dgm:prSet/>
      <dgm:spPr/>
      <dgm:t>
        <a:bodyPr/>
        <a:lstStyle/>
        <a:p>
          <a:endParaRPr lang="en-US"/>
        </a:p>
      </dgm:t>
    </dgm:pt>
    <dgm:pt modelId="{60B3194E-DB4A-46B3-A14C-CE6A6DBECF7D}" type="pres">
      <dgm:prSet presAssocID="{83314E7F-19E2-4C03-B9A9-48ED48316889}" presName="Name0" presStyleCnt="0">
        <dgm:presLayoutVars>
          <dgm:dir/>
          <dgm:animLvl val="lvl"/>
          <dgm:resizeHandles val="exact"/>
        </dgm:presLayoutVars>
      </dgm:prSet>
      <dgm:spPr/>
    </dgm:pt>
    <dgm:pt modelId="{F74397B7-DB98-4DD0-BC8F-2FAAE52AC690}" type="pres">
      <dgm:prSet presAssocID="{E18852E6-1620-4874-B579-ED1E01CD476D}" presName="linNode" presStyleCnt="0"/>
      <dgm:spPr/>
    </dgm:pt>
    <dgm:pt modelId="{CDF9A986-CDE6-403A-A494-0B60A85BA1EB}" type="pres">
      <dgm:prSet presAssocID="{E18852E6-1620-4874-B579-ED1E01CD476D}" presName="parentText" presStyleLbl="solidFgAcc1" presStyleIdx="0" presStyleCnt="4">
        <dgm:presLayoutVars>
          <dgm:chMax val="1"/>
          <dgm:bulletEnabled/>
        </dgm:presLayoutVars>
      </dgm:prSet>
      <dgm:spPr/>
    </dgm:pt>
    <dgm:pt modelId="{82311332-2443-40A8-AD40-222D2577724F}" type="pres">
      <dgm:prSet presAssocID="{E18852E6-1620-4874-B579-ED1E01CD476D}" presName="descendantText" presStyleLbl="alignNode1" presStyleIdx="0" presStyleCnt="4">
        <dgm:presLayoutVars>
          <dgm:bulletEnabled/>
        </dgm:presLayoutVars>
      </dgm:prSet>
      <dgm:spPr/>
    </dgm:pt>
    <dgm:pt modelId="{05C698E4-1159-4DAD-8713-B0DFC1E07836}" type="pres">
      <dgm:prSet presAssocID="{76D75C4D-6526-429E-862B-86147D21AD41}" presName="sp" presStyleCnt="0"/>
      <dgm:spPr/>
    </dgm:pt>
    <dgm:pt modelId="{E6FE0929-1BD7-4692-B4A1-C9F557308A28}" type="pres">
      <dgm:prSet presAssocID="{F62C7CF1-C51A-4C6C-8832-D1D2620ACB63}" presName="linNode" presStyleCnt="0"/>
      <dgm:spPr/>
    </dgm:pt>
    <dgm:pt modelId="{6BC3CDE3-26F2-4FE1-9B8B-DD8DC950E0A3}" type="pres">
      <dgm:prSet presAssocID="{F62C7CF1-C51A-4C6C-8832-D1D2620ACB63}" presName="parentText" presStyleLbl="solidFgAcc1" presStyleIdx="1" presStyleCnt="4" custLinFactNeighborX="955" custLinFactNeighborY="2721">
        <dgm:presLayoutVars>
          <dgm:chMax val="1"/>
          <dgm:bulletEnabled/>
        </dgm:presLayoutVars>
      </dgm:prSet>
      <dgm:spPr/>
    </dgm:pt>
    <dgm:pt modelId="{DE4EA387-E597-4572-B7E1-D89F77B8298A}" type="pres">
      <dgm:prSet presAssocID="{F62C7CF1-C51A-4C6C-8832-D1D2620ACB63}" presName="descendantText" presStyleLbl="alignNode1" presStyleIdx="1" presStyleCnt="4">
        <dgm:presLayoutVars>
          <dgm:bulletEnabled/>
        </dgm:presLayoutVars>
      </dgm:prSet>
      <dgm:spPr/>
    </dgm:pt>
    <dgm:pt modelId="{035706F5-41E4-4169-BE72-7CB911A57459}" type="pres">
      <dgm:prSet presAssocID="{1D28E73D-8871-43FB-A2F0-0FA13E473EF9}" presName="sp" presStyleCnt="0"/>
      <dgm:spPr/>
    </dgm:pt>
    <dgm:pt modelId="{6CE38B0A-FFA5-44AF-B422-578096BBF7FD}" type="pres">
      <dgm:prSet presAssocID="{CF8CFA2F-5103-4B67-9DF0-908DA1EB6114}" presName="linNode" presStyleCnt="0"/>
      <dgm:spPr/>
    </dgm:pt>
    <dgm:pt modelId="{5460AB1E-C110-4913-884A-67104CBE7DD3}" type="pres">
      <dgm:prSet presAssocID="{CF8CFA2F-5103-4B67-9DF0-908DA1EB6114}" presName="parentText" presStyleLbl="solidFgAcc1" presStyleIdx="2" presStyleCnt="4">
        <dgm:presLayoutVars>
          <dgm:chMax val="1"/>
          <dgm:bulletEnabled/>
        </dgm:presLayoutVars>
      </dgm:prSet>
      <dgm:spPr/>
    </dgm:pt>
    <dgm:pt modelId="{77DEA678-28F1-42AC-8D94-79CEF3CA6C02}" type="pres">
      <dgm:prSet presAssocID="{CF8CFA2F-5103-4B67-9DF0-908DA1EB6114}" presName="descendantText" presStyleLbl="alignNode1" presStyleIdx="2" presStyleCnt="4">
        <dgm:presLayoutVars>
          <dgm:bulletEnabled/>
        </dgm:presLayoutVars>
      </dgm:prSet>
      <dgm:spPr/>
    </dgm:pt>
    <dgm:pt modelId="{4AF673F0-1155-4606-95EF-93F8C75C87CB}" type="pres">
      <dgm:prSet presAssocID="{CEB239C1-5FF5-40EB-B1A6-091548EB2999}" presName="sp" presStyleCnt="0"/>
      <dgm:spPr/>
    </dgm:pt>
    <dgm:pt modelId="{669E1038-592C-4D91-885A-3BE343880A4C}" type="pres">
      <dgm:prSet presAssocID="{0ABBD943-F05A-44E6-A6CC-B21652E7E66E}" presName="linNode" presStyleCnt="0"/>
      <dgm:spPr/>
    </dgm:pt>
    <dgm:pt modelId="{90E42592-8D24-4561-9838-E4320994F4A4}" type="pres">
      <dgm:prSet presAssocID="{0ABBD943-F05A-44E6-A6CC-B21652E7E66E}" presName="parentText" presStyleLbl="solidFgAcc1" presStyleIdx="3" presStyleCnt="4">
        <dgm:presLayoutVars>
          <dgm:chMax val="1"/>
          <dgm:bulletEnabled/>
        </dgm:presLayoutVars>
      </dgm:prSet>
      <dgm:spPr/>
    </dgm:pt>
    <dgm:pt modelId="{F9A854EC-DEFE-485D-A4FE-2D77DE4FCBF7}" type="pres">
      <dgm:prSet presAssocID="{0ABBD943-F05A-44E6-A6CC-B21652E7E66E}" presName="descendantText" presStyleLbl="alignNode1" presStyleIdx="3" presStyleCnt="4">
        <dgm:presLayoutVars>
          <dgm:bulletEnabled/>
        </dgm:presLayoutVars>
      </dgm:prSet>
      <dgm:spPr/>
    </dgm:pt>
  </dgm:ptLst>
  <dgm:cxnLst>
    <dgm:cxn modelId="{5E4F9116-5D31-4934-AEED-C12906E7ACFD}" type="presOf" srcId="{2EC74FB0-3280-4DDD-A142-7AE133107EDC}" destId="{77DEA678-28F1-42AC-8D94-79CEF3CA6C02}" srcOrd="0" destOrd="0" presId="urn:microsoft.com/office/officeart/2016/7/layout/VerticalHollowActionList"/>
    <dgm:cxn modelId="{6FBF461C-4980-48D1-B536-D7FFE893D0A9}" type="presOf" srcId="{0ABBD943-F05A-44E6-A6CC-B21652E7E66E}" destId="{90E42592-8D24-4561-9838-E4320994F4A4}" srcOrd="0" destOrd="0" presId="urn:microsoft.com/office/officeart/2016/7/layout/VerticalHollowActionList"/>
    <dgm:cxn modelId="{291F592A-716C-4AF1-A0C3-50F6CD98C237}" type="presOf" srcId="{83314E7F-19E2-4C03-B9A9-48ED48316889}" destId="{60B3194E-DB4A-46B3-A14C-CE6A6DBECF7D}" srcOrd="0" destOrd="0" presId="urn:microsoft.com/office/officeart/2016/7/layout/VerticalHollowActionList"/>
    <dgm:cxn modelId="{0FCF8130-618C-4529-82A5-498396CDC4A2}" type="presOf" srcId="{2511EC26-28C8-4B6B-AF80-4BF560BD3D6F}" destId="{82311332-2443-40A8-AD40-222D2577724F}" srcOrd="0" destOrd="0" presId="urn:microsoft.com/office/officeart/2016/7/layout/VerticalHollowActionList"/>
    <dgm:cxn modelId="{9091A730-E2D0-4C17-BEF8-2F73E90F22EF}" srcId="{E18852E6-1620-4874-B579-ED1E01CD476D}" destId="{2511EC26-28C8-4B6B-AF80-4BF560BD3D6F}" srcOrd="0" destOrd="0" parTransId="{2FAF7313-DD0D-4504-83D0-43C029E951FB}" sibTransId="{08F85BF8-FD23-4F12-8B9C-11F929358DCE}"/>
    <dgm:cxn modelId="{5071D43D-776F-4AAE-8C19-5F3BD620EABA}" srcId="{0ABBD943-F05A-44E6-A6CC-B21652E7E66E}" destId="{6D1EAE25-B42F-48CA-B8C9-6C22D94E54F1}" srcOrd="0" destOrd="0" parTransId="{2625C2BC-BF4B-47E9-ABFF-BA8C0BE69D9F}" sibTransId="{95352AE1-ED7A-4932-BED9-CC163843335F}"/>
    <dgm:cxn modelId="{77391D5F-F424-4F73-874F-559FC93ED665}" type="presOf" srcId="{F62C7CF1-C51A-4C6C-8832-D1D2620ACB63}" destId="{6BC3CDE3-26F2-4FE1-9B8B-DD8DC950E0A3}" srcOrd="0" destOrd="0" presId="urn:microsoft.com/office/officeart/2016/7/layout/VerticalHollowActionList"/>
    <dgm:cxn modelId="{1DBD4043-DB23-465C-944E-E90DB869E644}" srcId="{83314E7F-19E2-4C03-B9A9-48ED48316889}" destId="{F62C7CF1-C51A-4C6C-8832-D1D2620ACB63}" srcOrd="1" destOrd="0" parTransId="{0162A41B-C267-40DC-96B7-D19302910C31}" sibTransId="{1D28E73D-8871-43FB-A2F0-0FA13E473EF9}"/>
    <dgm:cxn modelId="{2E6CA37C-24EA-4AA6-8DA0-F7CB45AEB016}" type="presOf" srcId="{CF8CFA2F-5103-4B67-9DF0-908DA1EB6114}" destId="{5460AB1E-C110-4913-884A-67104CBE7DD3}" srcOrd="0" destOrd="0" presId="urn:microsoft.com/office/officeart/2016/7/layout/VerticalHollowActionList"/>
    <dgm:cxn modelId="{54FF5486-4CFC-4C43-BF73-5AF0B5FF06EF}" type="presOf" srcId="{D7F9C4F2-1960-446C-91D1-935AB327CDF4}" destId="{DE4EA387-E597-4572-B7E1-D89F77B8298A}" srcOrd="0" destOrd="0" presId="urn:microsoft.com/office/officeart/2016/7/layout/VerticalHollowActionList"/>
    <dgm:cxn modelId="{05D89A8E-6E11-4A81-8479-FC97602B4FF6}" srcId="{83314E7F-19E2-4C03-B9A9-48ED48316889}" destId="{CF8CFA2F-5103-4B67-9DF0-908DA1EB6114}" srcOrd="2" destOrd="0" parTransId="{86879D5F-93C6-4100-83DD-2FE4056A7AE2}" sibTransId="{CEB239C1-5FF5-40EB-B1A6-091548EB2999}"/>
    <dgm:cxn modelId="{567A6D91-474C-4D9C-99BC-19BE1B5A3D71}" srcId="{83314E7F-19E2-4C03-B9A9-48ED48316889}" destId="{0ABBD943-F05A-44E6-A6CC-B21652E7E66E}" srcOrd="3" destOrd="0" parTransId="{395FF7D4-DD19-464E-8252-24010EC36D02}" sibTransId="{8103E30B-A002-43F2-948F-7AC9999C3CDC}"/>
    <dgm:cxn modelId="{DBEE6493-5965-47E9-B105-D2E93DD8563A}" type="presOf" srcId="{6D1EAE25-B42F-48CA-B8C9-6C22D94E54F1}" destId="{F9A854EC-DEFE-485D-A4FE-2D77DE4FCBF7}" srcOrd="0" destOrd="0" presId="urn:microsoft.com/office/officeart/2016/7/layout/VerticalHollowActionList"/>
    <dgm:cxn modelId="{B065A2B2-9EBA-404F-8215-1D2BD201EE22}" type="presOf" srcId="{E18852E6-1620-4874-B579-ED1E01CD476D}" destId="{CDF9A986-CDE6-403A-A494-0B60A85BA1EB}" srcOrd="0" destOrd="0" presId="urn:microsoft.com/office/officeart/2016/7/layout/VerticalHollowActionList"/>
    <dgm:cxn modelId="{FBD6CEC7-F722-4F9F-8E0A-9470B9EA93BC}" srcId="{83314E7F-19E2-4C03-B9A9-48ED48316889}" destId="{E18852E6-1620-4874-B579-ED1E01CD476D}" srcOrd="0" destOrd="0" parTransId="{320E858D-18F6-4C9F-9B9A-35F08A2F5553}" sibTransId="{76D75C4D-6526-429E-862B-86147D21AD41}"/>
    <dgm:cxn modelId="{18AFA8CD-8DEB-48DC-B9BC-1223AD6A2E3C}" srcId="{F62C7CF1-C51A-4C6C-8832-D1D2620ACB63}" destId="{D7F9C4F2-1960-446C-91D1-935AB327CDF4}" srcOrd="0" destOrd="0" parTransId="{2468A490-7E54-4AB2-B76E-85DC49832975}" sibTransId="{62D8B9D3-C67A-4791-AA0B-FC75F55DC91E}"/>
    <dgm:cxn modelId="{6186BEFD-2BAA-41FB-8E4A-3EC9665BAA11}" srcId="{CF8CFA2F-5103-4B67-9DF0-908DA1EB6114}" destId="{2EC74FB0-3280-4DDD-A142-7AE133107EDC}" srcOrd="0" destOrd="0" parTransId="{D20310FA-542F-4BCD-AC4E-8B27803029B2}" sibTransId="{13D5D66E-E7FC-4B2B-9F92-2CAE86B04531}"/>
    <dgm:cxn modelId="{CA486D61-96E9-41E8-8EEC-271192ECE842}" type="presParOf" srcId="{60B3194E-DB4A-46B3-A14C-CE6A6DBECF7D}" destId="{F74397B7-DB98-4DD0-BC8F-2FAAE52AC690}" srcOrd="0" destOrd="0" presId="urn:microsoft.com/office/officeart/2016/7/layout/VerticalHollowActionList"/>
    <dgm:cxn modelId="{3DC79E03-2C67-45CA-B92D-AC6E5066C30B}" type="presParOf" srcId="{F74397B7-DB98-4DD0-BC8F-2FAAE52AC690}" destId="{CDF9A986-CDE6-403A-A494-0B60A85BA1EB}" srcOrd="0" destOrd="0" presId="urn:microsoft.com/office/officeart/2016/7/layout/VerticalHollowActionList"/>
    <dgm:cxn modelId="{3473C3F7-CDA5-4EEC-B46F-E902D59AF938}" type="presParOf" srcId="{F74397B7-DB98-4DD0-BC8F-2FAAE52AC690}" destId="{82311332-2443-40A8-AD40-222D2577724F}" srcOrd="1" destOrd="0" presId="urn:microsoft.com/office/officeart/2016/7/layout/VerticalHollowActionList"/>
    <dgm:cxn modelId="{B4BA58DD-684D-4DAB-96AF-165F9A6531B3}" type="presParOf" srcId="{60B3194E-DB4A-46B3-A14C-CE6A6DBECF7D}" destId="{05C698E4-1159-4DAD-8713-B0DFC1E07836}" srcOrd="1" destOrd="0" presId="urn:microsoft.com/office/officeart/2016/7/layout/VerticalHollowActionList"/>
    <dgm:cxn modelId="{D9B4DC8C-D8D0-4BD7-A6B6-95D6DAB6B653}" type="presParOf" srcId="{60B3194E-DB4A-46B3-A14C-CE6A6DBECF7D}" destId="{E6FE0929-1BD7-4692-B4A1-C9F557308A28}" srcOrd="2" destOrd="0" presId="urn:microsoft.com/office/officeart/2016/7/layout/VerticalHollowActionList"/>
    <dgm:cxn modelId="{DAAF2D8C-FF30-47E0-9D83-8DFFC4601F1A}" type="presParOf" srcId="{E6FE0929-1BD7-4692-B4A1-C9F557308A28}" destId="{6BC3CDE3-26F2-4FE1-9B8B-DD8DC950E0A3}" srcOrd="0" destOrd="0" presId="urn:microsoft.com/office/officeart/2016/7/layout/VerticalHollowActionList"/>
    <dgm:cxn modelId="{D65829BA-828D-4919-B569-FA92F1DC6C0C}" type="presParOf" srcId="{E6FE0929-1BD7-4692-B4A1-C9F557308A28}" destId="{DE4EA387-E597-4572-B7E1-D89F77B8298A}" srcOrd="1" destOrd="0" presId="urn:microsoft.com/office/officeart/2016/7/layout/VerticalHollowActionList"/>
    <dgm:cxn modelId="{D164530B-C466-425A-ACE4-CA70E05678A6}" type="presParOf" srcId="{60B3194E-DB4A-46B3-A14C-CE6A6DBECF7D}" destId="{035706F5-41E4-4169-BE72-7CB911A57459}" srcOrd="3" destOrd="0" presId="urn:microsoft.com/office/officeart/2016/7/layout/VerticalHollowActionList"/>
    <dgm:cxn modelId="{38D81066-398E-483C-B873-5332CB85E57A}" type="presParOf" srcId="{60B3194E-DB4A-46B3-A14C-CE6A6DBECF7D}" destId="{6CE38B0A-FFA5-44AF-B422-578096BBF7FD}" srcOrd="4" destOrd="0" presId="urn:microsoft.com/office/officeart/2016/7/layout/VerticalHollowActionList"/>
    <dgm:cxn modelId="{B379C305-DABF-453F-B51D-779708060FBE}" type="presParOf" srcId="{6CE38B0A-FFA5-44AF-B422-578096BBF7FD}" destId="{5460AB1E-C110-4913-884A-67104CBE7DD3}" srcOrd="0" destOrd="0" presId="urn:microsoft.com/office/officeart/2016/7/layout/VerticalHollowActionList"/>
    <dgm:cxn modelId="{BA5233F8-9929-4278-ADA7-464EFCFB1016}" type="presParOf" srcId="{6CE38B0A-FFA5-44AF-B422-578096BBF7FD}" destId="{77DEA678-28F1-42AC-8D94-79CEF3CA6C02}" srcOrd="1" destOrd="0" presId="urn:microsoft.com/office/officeart/2016/7/layout/VerticalHollowActionList"/>
    <dgm:cxn modelId="{D3B430B6-70F9-496D-BF2A-73B486C49532}" type="presParOf" srcId="{60B3194E-DB4A-46B3-A14C-CE6A6DBECF7D}" destId="{4AF673F0-1155-4606-95EF-93F8C75C87CB}" srcOrd="5" destOrd="0" presId="urn:microsoft.com/office/officeart/2016/7/layout/VerticalHollowActionList"/>
    <dgm:cxn modelId="{BF43D697-D1FD-45F7-BB81-EF8547CA0723}" type="presParOf" srcId="{60B3194E-DB4A-46B3-A14C-CE6A6DBECF7D}" destId="{669E1038-592C-4D91-885A-3BE343880A4C}" srcOrd="6" destOrd="0" presId="urn:microsoft.com/office/officeart/2016/7/layout/VerticalHollowActionList"/>
    <dgm:cxn modelId="{7E88A300-4C98-4C52-89A6-4A9C0EF6A214}" type="presParOf" srcId="{669E1038-592C-4D91-885A-3BE343880A4C}" destId="{90E42592-8D24-4561-9838-E4320994F4A4}" srcOrd="0" destOrd="0" presId="urn:microsoft.com/office/officeart/2016/7/layout/VerticalHollowActionList"/>
    <dgm:cxn modelId="{8717F384-D74E-414E-A690-0A9ED6F04D7B}" type="presParOf" srcId="{669E1038-592C-4D91-885A-3BE343880A4C}" destId="{F9A854EC-DEFE-485D-A4FE-2D77DE4FCBF7}"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FF09C6-A348-4B92-B6ED-411B5D8BE8EE}"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E25676E-B930-4BEC-B59E-97E9E858C686}">
      <dgm:prSet custT="1"/>
      <dgm:spPr/>
      <dgm:t>
        <a:bodyPr/>
        <a:lstStyle/>
        <a:p>
          <a:pPr>
            <a:defRPr cap="all"/>
          </a:pPr>
          <a:r>
            <a:rPr lang="en-US" sz="1800" dirty="0"/>
            <a:t>In order to be considered for a City-Census Ambassador, individuals need to send an email expressing their interest to </a:t>
          </a:r>
          <a:r>
            <a:rPr lang="en-US" sz="1800" dirty="0">
              <a:hlinkClick xmlns:r="http://schemas.openxmlformats.org/officeDocument/2006/relationships" r:id="rId1"/>
            </a:rPr>
            <a:t>census2020@weho.org</a:t>
          </a:r>
          <a:r>
            <a:rPr lang="en-US" sz="1800" dirty="0"/>
            <a:t> </a:t>
          </a:r>
        </a:p>
      </dgm:t>
    </dgm:pt>
    <dgm:pt modelId="{E667F95D-6315-49A5-857D-1020A238062A}" type="parTrans" cxnId="{545193FF-8258-40F8-B787-1369DC1E7F5E}">
      <dgm:prSet/>
      <dgm:spPr/>
      <dgm:t>
        <a:bodyPr/>
        <a:lstStyle/>
        <a:p>
          <a:endParaRPr lang="en-US"/>
        </a:p>
      </dgm:t>
    </dgm:pt>
    <dgm:pt modelId="{00545779-9A26-47D3-8F18-AEA886C85530}" type="sibTrans" cxnId="{545193FF-8258-40F8-B787-1369DC1E7F5E}">
      <dgm:prSet/>
      <dgm:spPr/>
      <dgm:t>
        <a:bodyPr/>
        <a:lstStyle/>
        <a:p>
          <a:endParaRPr lang="en-US"/>
        </a:p>
      </dgm:t>
    </dgm:pt>
    <dgm:pt modelId="{C44414B5-A1B7-48A4-97E9-DE918FE50382}">
      <dgm:prSet/>
      <dgm:spPr/>
      <dgm:t>
        <a:bodyPr/>
        <a:lstStyle/>
        <a:p>
          <a:pPr>
            <a:defRPr cap="all"/>
          </a:pPr>
          <a:r>
            <a:rPr lang="en-US"/>
            <a:t>Additionally, interested individuals can contact me directly at </a:t>
          </a:r>
          <a:r>
            <a:rPr lang="en-US">
              <a:hlinkClick xmlns:r="http://schemas.openxmlformats.org/officeDocument/2006/relationships" r:id="rId2"/>
            </a:rPr>
            <a:t>hmolina@weho.org</a:t>
          </a:r>
          <a:r>
            <a:rPr lang="en-US"/>
            <a:t> or at 323-848-6364. </a:t>
          </a:r>
        </a:p>
      </dgm:t>
    </dgm:pt>
    <dgm:pt modelId="{8062EAD2-140E-4AB1-8F2F-12DCD9749396}" type="parTrans" cxnId="{5060F7CF-6CF3-4520-B160-F63CC050BE62}">
      <dgm:prSet/>
      <dgm:spPr/>
      <dgm:t>
        <a:bodyPr/>
        <a:lstStyle/>
        <a:p>
          <a:endParaRPr lang="en-US"/>
        </a:p>
      </dgm:t>
    </dgm:pt>
    <dgm:pt modelId="{80934489-8022-4150-A352-AA90F9FECA1A}" type="sibTrans" cxnId="{5060F7CF-6CF3-4520-B160-F63CC050BE62}">
      <dgm:prSet/>
      <dgm:spPr/>
      <dgm:t>
        <a:bodyPr/>
        <a:lstStyle/>
        <a:p>
          <a:endParaRPr lang="en-US"/>
        </a:p>
      </dgm:t>
    </dgm:pt>
    <dgm:pt modelId="{A4C09FAD-E87D-4C8F-BF68-E71B40ED9AE1}" type="pres">
      <dgm:prSet presAssocID="{18FF09C6-A348-4B92-B6ED-411B5D8BE8EE}" presName="root" presStyleCnt="0">
        <dgm:presLayoutVars>
          <dgm:dir/>
          <dgm:resizeHandles val="exact"/>
        </dgm:presLayoutVars>
      </dgm:prSet>
      <dgm:spPr/>
    </dgm:pt>
    <dgm:pt modelId="{A129453E-A830-4973-BB04-D735D1BB8369}" type="pres">
      <dgm:prSet presAssocID="{2E25676E-B930-4BEC-B59E-97E9E858C686}" presName="compNode" presStyleCnt="0"/>
      <dgm:spPr/>
    </dgm:pt>
    <dgm:pt modelId="{D9C72DB0-AED1-436F-AD22-B84E46C7D47A}" type="pres">
      <dgm:prSet presAssocID="{2E25676E-B930-4BEC-B59E-97E9E858C686}" presName="iconBgRect" presStyleLbl="bgShp" presStyleIdx="0" presStyleCnt="2"/>
      <dgm:spPr/>
    </dgm:pt>
    <dgm:pt modelId="{7E948929-EBE9-4BFD-A79C-62528F09762C}" type="pres">
      <dgm:prSet presAssocID="{2E25676E-B930-4BEC-B59E-97E9E858C686}" presName="iconRect" presStyleLbl="node1"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nvelope"/>
        </a:ext>
      </dgm:extLst>
    </dgm:pt>
    <dgm:pt modelId="{EDCFD434-AD73-440F-A0D2-1EC60B3B8C3C}" type="pres">
      <dgm:prSet presAssocID="{2E25676E-B930-4BEC-B59E-97E9E858C686}" presName="spaceRect" presStyleCnt="0"/>
      <dgm:spPr/>
    </dgm:pt>
    <dgm:pt modelId="{40BE1898-9FDC-4CEE-83F4-D30816AC421C}" type="pres">
      <dgm:prSet presAssocID="{2E25676E-B930-4BEC-B59E-97E9E858C686}" presName="textRect" presStyleLbl="revTx" presStyleIdx="0" presStyleCnt="2">
        <dgm:presLayoutVars>
          <dgm:chMax val="1"/>
          <dgm:chPref val="1"/>
        </dgm:presLayoutVars>
      </dgm:prSet>
      <dgm:spPr/>
    </dgm:pt>
    <dgm:pt modelId="{6D12D54C-3C5F-483B-985E-BE615BCFB316}" type="pres">
      <dgm:prSet presAssocID="{00545779-9A26-47D3-8F18-AEA886C85530}" presName="sibTrans" presStyleCnt="0"/>
      <dgm:spPr/>
    </dgm:pt>
    <dgm:pt modelId="{78D65EE4-A5F6-429C-AC64-04D2CE75A663}" type="pres">
      <dgm:prSet presAssocID="{C44414B5-A1B7-48A4-97E9-DE918FE50382}" presName="compNode" presStyleCnt="0"/>
      <dgm:spPr/>
    </dgm:pt>
    <dgm:pt modelId="{D5E4E81A-A74D-4AD6-9893-6095F61EF046}" type="pres">
      <dgm:prSet presAssocID="{C44414B5-A1B7-48A4-97E9-DE918FE50382}" presName="iconBgRect" presStyleLbl="bgShp" presStyleIdx="1" presStyleCnt="2"/>
      <dgm:spPr/>
    </dgm:pt>
    <dgm:pt modelId="{20115EE0-C263-4289-8AA7-A76F46D529C9}" type="pres">
      <dgm:prSet presAssocID="{C44414B5-A1B7-48A4-97E9-DE918FE50382}" presName="iconRect" presStyleLbl="node1" presStyleIdx="1" presStyleCnt="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peaker Phone"/>
        </a:ext>
      </dgm:extLst>
    </dgm:pt>
    <dgm:pt modelId="{47E13E60-7F91-483B-943B-A5D353FBC749}" type="pres">
      <dgm:prSet presAssocID="{C44414B5-A1B7-48A4-97E9-DE918FE50382}" presName="spaceRect" presStyleCnt="0"/>
      <dgm:spPr/>
    </dgm:pt>
    <dgm:pt modelId="{EABF885B-66EE-454A-B245-029FA93429E7}" type="pres">
      <dgm:prSet presAssocID="{C44414B5-A1B7-48A4-97E9-DE918FE50382}" presName="textRect" presStyleLbl="revTx" presStyleIdx="1" presStyleCnt="2">
        <dgm:presLayoutVars>
          <dgm:chMax val="1"/>
          <dgm:chPref val="1"/>
        </dgm:presLayoutVars>
      </dgm:prSet>
      <dgm:spPr/>
    </dgm:pt>
  </dgm:ptLst>
  <dgm:cxnLst>
    <dgm:cxn modelId="{C4011410-CAFE-4B15-9826-697C793BAECD}" type="presOf" srcId="{18FF09C6-A348-4B92-B6ED-411B5D8BE8EE}" destId="{A4C09FAD-E87D-4C8F-BF68-E71B40ED9AE1}" srcOrd="0" destOrd="0" presId="urn:microsoft.com/office/officeart/2018/5/layout/IconCircleLabelList"/>
    <dgm:cxn modelId="{C598B525-2C22-438B-AB28-A3D54012929F}" type="presOf" srcId="{C44414B5-A1B7-48A4-97E9-DE918FE50382}" destId="{EABF885B-66EE-454A-B245-029FA93429E7}" srcOrd="0" destOrd="0" presId="urn:microsoft.com/office/officeart/2018/5/layout/IconCircleLabelList"/>
    <dgm:cxn modelId="{FC01144C-7181-4959-8DA0-CCDA5EFF37C2}" type="presOf" srcId="{2E25676E-B930-4BEC-B59E-97E9E858C686}" destId="{40BE1898-9FDC-4CEE-83F4-D30816AC421C}" srcOrd="0" destOrd="0" presId="urn:microsoft.com/office/officeart/2018/5/layout/IconCircleLabelList"/>
    <dgm:cxn modelId="{5060F7CF-6CF3-4520-B160-F63CC050BE62}" srcId="{18FF09C6-A348-4B92-B6ED-411B5D8BE8EE}" destId="{C44414B5-A1B7-48A4-97E9-DE918FE50382}" srcOrd="1" destOrd="0" parTransId="{8062EAD2-140E-4AB1-8F2F-12DCD9749396}" sibTransId="{80934489-8022-4150-A352-AA90F9FECA1A}"/>
    <dgm:cxn modelId="{545193FF-8258-40F8-B787-1369DC1E7F5E}" srcId="{18FF09C6-A348-4B92-B6ED-411B5D8BE8EE}" destId="{2E25676E-B930-4BEC-B59E-97E9E858C686}" srcOrd="0" destOrd="0" parTransId="{E667F95D-6315-49A5-857D-1020A238062A}" sibTransId="{00545779-9A26-47D3-8F18-AEA886C85530}"/>
    <dgm:cxn modelId="{F23F893A-ADB1-4DB1-9C06-750FA06B89E9}" type="presParOf" srcId="{A4C09FAD-E87D-4C8F-BF68-E71B40ED9AE1}" destId="{A129453E-A830-4973-BB04-D735D1BB8369}" srcOrd="0" destOrd="0" presId="urn:microsoft.com/office/officeart/2018/5/layout/IconCircleLabelList"/>
    <dgm:cxn modelId="{7F94E5AB-83DC-4492-9F8A-DAD239283764}" type="presParOf" srcId="{A129453E-A830-4973-BB04-D735D1BB8369}" destId="{D9C72DB0-AED1-436F-AD22-B84E46C7D47A}" srcOrd="0" destOrd="0" presId="urn:microsoft.com/office/officeart/2018/5/layout/IconCircleLabelList"/>
    <dgm:cxn modelId="{06C8AB6A-934A-40B3-AEFC-FB31ABB96DB1}" type="presParOf" srcId="{A129453E-A830-4973-BB04-D735D1BB8369}" destId="{7E948929-EBE9-4BFD-A79C-62528F09762C}" srcOrd="1" destOrd="0" presId="urn:microsoft.com/office/officeart/2018/5/layout/IconCircleLabelList"/>
    <dgm:cxn modelId="{263CCB07-562A-451D-9D20-1F1F4B813AED}" type="presParOf" srcId="{A129453E-A830-4973-BB04-D735D1BB8369}" destId="{EDCFD434-AD73-440F-A0D2-1EC60B3B8C3C}" srcOrd="2" destOrd="0" presId="urn:microsoft.com/office/officeart/2018/5/layout/IconCircleLabelList"/>
    <dgm:cxn modelId="{4A2B3DB0-E9FB-4F64-A9E3-DBF1083BF2F0}" type="presParOf" srcId="{A129453E-A830-4973-BB04-D735D1BB8369}" destId="{40BE1898-9FDC-4CEE-83F4-D30816AC421C}" srcOrd="3" destOrd="0" presId="urn:microsoft.com/office/officeart/2018/5/layout/IconCircleLabelList"/>
    <dgm:cxn modelId="{576A97C2-E016-44C5-AEE4-5C007A0FCC31}" type="presParOf" srcId="{A4C09FAD-E87D-4C8F-BF68-E71B40ED9AE1}" destId="{6D12D54C-3C5F-483B-985E-BE615BCFB316}" srcOrd="1" destOrd="0" presId="urn:microsoft.com/office/officeart/2018/5/layout/IconCircleLabelList"/>
    <dgm:cxn modelId="{01F83E12-1C2A-46F3-BDC1-963995498294}" type="presParOf" srcId="{A4C09FAD-E87D-4C8F-BF68-E71B40ED9AE1}" destId="{78D65EE4-A5F6-429C-AC64-04D2CE75A663}" srcOrd="2" destOrd="0" presId="urn:microsoft.com/office/officeart/2018/5/layout/IconCircleLabelList"/>
    <dgm:cxn modelId="{8F1BB2C6-F955-4FE9-B9A2-79A45D1C6614}" type="presParOf" srcId="{78D65EE4-A5F6-429C-AC64-04D2CE75A663}" destId="{D5E4E81A-A74D-4AD6-9893-6095F61EF046}" srcOrd="0" destOrd="0" presId="urn:microsoft.com/office/officeart/2018/5/layout/IconCircleLabelList"/>
    <dgm:cxn modelId="{77030741-9D46-4C10-867A-90339729E167}" type="presParOf" srcId="{78D65EE4-A5F6-429C-AC64-04D2CE75A663}" destId="{20115EE0-C263-4289-8AA7-A76F46D529C9}" srcOrd="1" destOrd="0" presId="urn:microsoft.com/office/officeart/2018/5/layout/IconCircleLabelList"/>
    <dgm:cxn modelId="{926DB155-3AEB-4E06-8200-714DC7FA8598}" type="presParOf" srcId="{78D65EE4-A5F6-429C-AC64-04D2CE75A663}" destId="{47E13E60-7F91-483B-943B-A5D353FBC749}" srcOrd="2" destOrd="0" presId="urn:microsoft.com/office/officeart/2018/5/layout/IconCircleLabelList"/>
    <dgm:cxn modelId="{12A49C8E-C820-45BB-A825-400036118D4C}" type="presParOf" srcId="{78D65EE4-A5F6-429C-AC64-04D2CE75A663}" destId="{EABF885B-66EE-454A-B245-029FA93429E7}"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F80E05-78BD-4248-91D7-5F26AB3E1338}">
      <dsp:nvSpPr>
        <dsp:cNvPr id="0" name=""/>
        <dsp:cNvSpPr/>
      </dsp:nvSpPr>
      <dsp:spPr>
        <a:xfrm>
          <a:off x="1051" y="278850"/>
          <a:ext cx="1176820" cy="11768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7E47EB9-ACC5-4A1B-9C5E-B0DFF2A82EC2}">
      <dsp:nvSpPr>
        <dsp:cNvPr id="0" name=""/>
        <dsp:cNvSpPr/>
      </dsp:nvSpPr>
      <dsp:spPr>
        <a:xfrm>
          <a:off x="1051" y="1705148"/>
          <a:ext cx="3362343" cy="504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dirty="0"/>
            <a:t>What is a trusted messenger?</a:t>
          </a:r>
        </a:p>
      </dsp:txBody>
      <dsp:txXfrm>
        <a:off x="1051" y="1705148"/>
        <a:ext cx="3362343" cy="504351"/>
      </dsp:txXfrm>
    </dsp:sp>
    <dsp:sp modelId="{DA64A7A3-E117-43C7-A4FF-2A5D4551FAB9}">
      <dsp:nvSpPr>
        <dsp:cNvPr id="0" name=""/>
        <dsp:cNvSpPr/>
      </dsp:nvSpPr>
      <dsp:spPr>
        <a:xfrm>
          <a:off x="1051" y="2325536"/>
          <a:ext cx="3362343" cy="37551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dirty="0"/>
            <a:t>A trusted messenger or source is an individual whose point of view is valued and is considered a reliable source of credible information. </a:t>
          </a:r>
          <a:r>
            <a:rPr lang="en-US" sz="1800" i="1" kern="1200" dirty="0"/>
            <a:t>“People believe people whom they trust, and they’re more likely to act based on the recommendation of that influential other person.” (from Climate Communications 101: the Trusted Messenger. Boston University)</a:t>
          </a:r>
          <a:endParaRPr lang="en-US" sz="1800" kern="1200" dirty="0"/>
        </a:p>
        <a:p>
          <a:pPr marL="0" lvl="0" indent="0" algn="l" defTabSz="800100">
            <a:lnSpc>
              <a:spcPct val="100000"/>
            </a:lnSpc>
            <a:spcBef>
              <a:spcPct val="0"/>
            </a:spcBef>
            <a:spcAft>
              <a:spcPct val="35000"/>
            </a:spcAft>
            <a:buNone/>
          </a:pPr>
          <a:r>
            <a:rPr lang="en-US" sz="1800" kern="1200" dirty="0"/>
            <a:t>Some influencers can be considered trusted messengers.</a:t>
          </a:r>
        </a:p>
      </dsp:txBody>
      <dsp:txXfrm>
        <a:off x="1051" y="2325536"/>
        <a:ext cx="3362343" cy="3755136"/>
      </dsp:txXfrm>
    </dsp:sp>
    <dsp:sp modelId="{7DCA5726-FD58-4FF8-A55D-06054A126EB7}">
      <dsp:nvSpPr>
        <dsp:cNvPr id="0" name=""/>
        <dsp:cNvSpPr/>
      </dsp:nvSpPr>
      <dsp:spPr>
        <a:xfrm>
          <a:off x="3951805" y="278850"/>
          <a:ext cx="1176820" cy="11768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812AD11-1349-4981-8305-802E71989060}">
      <dsp:nvSpPr>
        <dsp:cNvPr id="0" name=""/>
        <dsp:cNvSpPr/>
      </dsp:nvSpPr>
      <dsp:spPr>
        <a:xfrm>
          <a:off x="3951805" y="1705148"/>
          <a:ext cx="3362343" cy="5043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kern="1200" dirty="0"/>
            <a:t>Personality traits and characteristics of a trusted messenger:</a:t>
          </a:r>
        </a:p>
      </dsp:txBody>
      <dsp:txXfrm>
        <a:off x="3951805" y="1705148"/>
        <a:ext cx="3362343" cy="504351"/>
      </dsp:txXfrm>
    </dsp:sp>
    <dsp:sp modelId="{79DE61D9-A401-4A31-9383-9723582EE81E}">
      <dsp:nvSpPr>
        <dsp:cNvPr id="0" name=""/>
        <dsp:cNvSpPr/>
      </dsp:nvSpPr>
      <dsp:spPr>
        <a:xfrm>
          <a:off x="3951805" y="2325536"/>
          <a:ext cx="3362343" cy="37551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dirty="0"/>
            <a:t>Is in the know. </a:t>
          </a:r>
        </a:p>
        <a:p>
          <a:pPr marL="0" lvl="0" indent="0" algn="l" defTabSz="800100">
            <a:lnSpc>
              <a:spcPct val="100000"/>
            </a:lnSpc>
            <a:spcBef>
              <a:spcPct val="0"/>
            </a:spcBef>
            <a:spcAft>
              <a:spcPct val="35000"/>
            </a:spcAft>
            <a:buNone/>
          </a:pPr>
          <a:r>
            <a:rPr lang="en-US" sz="1800" kern="1200" dirty="0"/>
            <a:t>Is a person considered to have credibility.</a:t>
          </a:r>
        </a:p>
        <a:p>
          <a:pPr marL="0" lvl="0" indent="0" algn="l" defTabSz="800100">
            <a:lnSpc>
              <a:spcPct val="100000"/>
            </a:lnSpc>
            <a:spcBef>
              <a:spcPct val="0"/>
            </a:spcBef>
            <a:spcAft>
              <a:spcPct val="35000"/>
            </a:spcAft>
            <a:buNone/>
          </a:pPr>
          <a:r>
            <a:rPr lang="en-US" sz="1800" kern="1200" dirty="0"/>
            <a:t>Consistently delivers factual information.</a:t>
          </a:r>
        </a:p>
        <a:p>
          <a:pPr marL="0" lvl="0" indent="0" algn="l" defTabSz="800100">
            <a:lnSpc>
              <a:spcPct val="100000"/>
            </a:lnSpc>
            <a:spcBef>
              <a:spcPct val="0"/>
            </a:spcBef>
            <a:spcAft>
              <a:spcPct val="35000"/>
            </a:spcAft>
            <a:buNone/>
          </a:pPr>
          <a:r>
            <a:rPr lang="en-US" sz="1800" kern="1200" dirty="0"/>
            <a:t>When not informed, declines to opine or speak on the subject. </a:t>
          </a:r>
        </a:p>
      </dsp:txBody>
      <dsp:txXfrm>
        <a:off x="3951805" y="2325536"/>
        <a:ext cx="3362343" cy="37551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11332-2443-40A8-AD40-222D2577724F}">
      <dsp:nvSpPr>
        <dsp:cNvPr id="0" name=""/>
        <dsp:cNvSpPr/>
      </dsp:nvSpPr>
      <dsp:spPr>
        <a:xfrm>
          <a:off x="1302720" y="2715"/>
          <a:ext cx="5210883" cy="140669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06" tIns="357301" rIns="101106" bIns="357301" numCol="1" spcCol="1270" anchor="ctr" anchorCtr="0">
          <a:noAutofit/>
        </a:bodyPr>
        <a:lstStyle/>
        <a:p>
          <a:pPr marL="0" lvl="0" indent="0" algn="l" defTabSz="711200">
            <a:lnSpc>
              <a:spcPct val="90000"/>
            </a:lnSpc>
            <a:spcBef>
              <a:spcPct val="0"/>
            </a:spcBef>
            <a:spcAft>
              <a:spcPct val="35000"/>
            </a:spcAft>
            <a:buNone/>
          </a:pPr>
          <a:r>
            <a:rPr lang="en-US" sz="1600" kern="1200" dirty="0"/>
            <a:t>Share/repost social media content and information to encourage participation in Census 2020.</a:t>
          </a:r>
        </a:p>
      </dsp:txBody>
      <dsp:txXfrm>
        <a:off x="1302720" y="2715"/>
        <a:ext cx="5210883" cy="1406697"/>
      </dsp:txXfrm>
    </dsp:sp>
    <dsp:sp modelId="{CDF9A986-CDE6-403A-A494-0B60A85BA1EB}">
      <dsp:nvSpPr>
        <dsp:cNvPr id="0" name=""/>
        <dsp:cNvSpPr/>
      </dsp:nvSpPr>
      <dsp:spPr>
        <a:xfrm>
          <a:off x="0" y="2715"/>
          <a:ext cx="1302720" cy="140669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936" tIns="138950" rIns="68936" bIns="138950" numCol="1" spcCol="1270" anchor="ctr" anchorCtr="0">
          <a:noAutofit/>
        </a:bodyPr>
        <a:lstStyle/>
        <a:p>
          <a:pPr marL="0" lvl="0" indent="0" algn="ctr" defTabSz="711200">
            <a:lnSpc>
              <a:spcPct val="90000"/>
            </a:lnSpc>
            <a:spcBef>
              <a:spcPct val="0"/>
            </a:spcBef>
            <a:spcAft>
              <a:spcPct val="35000"/>
            </a:spcAft>
            <a:buNone/>
          </a:pPr>
          <a:r>
            <a:rPr lang="en-US" sz="1600" kern="1200" dirty="0"/>
            <a:t>Share/</a:t>
          </a:r>
          <a:r>
            <a:rPr lang="en-US" sz="1600" kern="1200" dirty="0">
              <a:solidFill>
                <a:schemeClr val="tx1"/>
              </a:solidFill>
            </a:rPr>
            <a:t>repost</a:t>
          </a:r>
        </a:p>
      </dsp:txBody>
      <dsp:txXfrm>
        <a:off x="0" y="2715"/>
        <a:ext cx="1302720" cy="1406697"/>
      </dsp:txXfrm>
    </dsp:sp>
    <dsp:sp modelId="{DE4EA387-E597-4572-B7E1-D89F77B8298A}">
      <dsp:nvSpPr>
        <dsp:cNvPr id="0" name=""/>
        <dsp:cNvSpPr/>
      </dsp:nvSpPr>
      <dsp:spPr>
        <a:xfrm>
          <a:off x="1302720" y="1493814"/>
          <a:ext cx="5210883" cy="140669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06" tIns="357301" rIns="101106" bIns="357301" numCol="1" spcCol="1270" anchor="ctr" anchorCtr="0">
          <a:noAutofit/>
        </a:bodyPr>
        <a:lstStyle/>
        <a:p>
          <a:pPr marL="0" lvl="0" indent="0" algn="l" defTabSz="800100">
            <a:lnSpc>
              <a:spcPct val="90000"/>
            </a:lnSpc>
            <a:spcBef>
              <a:spcPct val="0"/>
            </a:spcBef>
            <a:spcAft>
              <a:spcPct val="35000"/>
            </a:spcAft>
            <a:buNone/>
          </a:pPr>
          <a:r>
            <a:rPr lang="en-US" sz="1800" kern="1200" dirty="0"/>
            <a:t>Share factual information about the Census 2020 (which will be provided to you) with your contacts via email.</a:t>
          </a:r>
        </a:p>
      </dsp:txBody>
      <dsp:txXfrm>
        <a:off x="1302720" y="1493814"/>
        <a:ext cx="5210883" cy="1406697"/>
      </dsp:txXfrm>
    </dsp:sp>
    <dsp:sp modelId="{6BC3CDE3-26F2-4FE1-9B8B-DD8DC950E0A3}">
      <dsp:nvSpPr>
        <dsp:cNvPr id="0" name=""/>
        <dsp:cNvSpPr/>
      </dsp:nvSpPr>
      <dsp:spPr>
        <a:xfrm>
          <a:off x="49763" y="1532091"/>
          <a:ext cx="1302720" cy="140669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936" tIns="138950" rIns="68936" bIns="138950" numCol="1" spcCol="1270" anchor="ctr" anchorCtr="0">
          <a:noAutofit/>
        </a:bodyPr>
        <a:lstStyle/>
        <a:p>
          <a:pPr marL="0" lvl="0" indent="0" algn="ctr" defTabSz="977900">
            <a:lnSpc>
              <a:spcPct val="90000"/>
            </a:lnSpc>
            <a:spcBef>
              <a:spcPct val="0"/>
            </a:spcBef>
            <a:spcAft>
              <a:spcPct val="35000"/>
            </a:spcAft>
            <a:buNone/>
          </a:pPr>
          <a:r>
            <a:rPr lang="en-US" sz="2200" kern="1200"/>
            <a:t>Share</a:t>
          </a:r>
        </a:p>
      </dsp:txBody>
      <dsp:txXfrm>
        <a:off x="49763" y="1532091"/>
        <a:ext cx="1302720" cy="1406697"/>
      </dsp:txXfrm>
    </dsp:sp>
    <dsp:sp modelId="{77DEA678-28F1-42AC-8D94-79CEF3CA6C02}">
      <dsp:nvSpPr>
        <dsp:cNvPr id="0" name=""/>
        <dsp:cNvSpPr/>
      </dsp:nvSpPr>
      <dsp:spPr>
        <a:xfrm>
          <a:off x="1302720" y="2984913"/>
          <a:ext cx="5210883" cy="1406697"/>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06" tIns="357301" rIns="101106" bIns="357301" numCol="1" spcCol="1270" anchor="ctr" anchorCtr="0">
          <a:noAutofit/>
        </a:bodyPr>
        <a:lstStyle/>
        <a:p>
          <a:pPr marL="0" lvl="0" indent="0" algn="l" defTabSz="800100">
            <a:lnSpc>
              <a:spcPct val="90000"/>
            </a:lnSpc>
            <a:spcBef>
              <a:spcPct val="0"/>
            </a:spcBef>
            <a:spcAft>
              <a:spcPct val="35000"/>
            </a:spcAft>
            <a:buNone/>
          </a:pPr>
          <a:r>
            <a:rPr lang="en-US" sz="1800" kern="1200" dirty="0"/>
            <a:t>Recruit more ambassadors: we need as many ambassadors as possible!</a:t>
          </a:r>
        </a:p>
      </dsp:txBody>
      <dsp:txXfrm>
        <a:off x="1302720" y="2984913"/>
        <a:ext cx="5210883" cy="1406697"/>
      </dsp:txXfrm>
    </dsp:sp>
    <dsp:sp modelId="{5460AB1E-C110-4913-884A-67104CBE7DD3}">
      <dsp:nvSpPr>
        <dsp:cNvPr id="0" name=""/>
        <dsp:cNvSpPr/>
      </dsp:nvSpPr>
      <dsp:spPr>
        <a:xfrm>
          <a:off x="0" y="2984913"/>
          <a:ext cx="1302720" cy="1406697"/>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936" tIns="138950" rIns="68936" bIns="138950" numCol="1" spcCol="1270" anchor="ctr" anchorCtr="0">
          <a:noAutofit/>
        </a:bodyPr>
        <a:lstStyle/>
        <a:p>
          <a:pPr marL="0" lvl="0" indent="0" algn="ctr" defTabSz="977900">
            <a:lnSpc>
              <a:spcPct val="90000"/>
            </a:lnSpc>
            <a:spcBef>
              <a:spcPct val="0"/>
            </a:spcBef>
            <a:spcAft>
              <a:spcPct val="35000"/>
            </a:spcAft>
            <a:buNone/>
          </a:pPr>
          <a:r>
            <a:rPr lang="en-US" sz="2200" kern="1200"/>
            <a:t>Recruit</a:t>
          </a:r>
        </a:p>
      </dsp:txBody>
      <dsp:txXfrm>
        <a:off x="0" y="2984913"/>
        <a:ext cx="1302720" cy="1406697"/>
      </dsp:txXfrm>
    </dsp:sp>
    <dsp:sp modelId="{F9A854EC-DEFE-485D-A4FE-2D77DE4FCBF7}">
      <dsp:nvSpPr>
        <dsp:cNvPr id="0" name=""/>
        <dsp:cNvSpPr/>
      </dsp:nvSpPr>
      <dsp:spPr>
        <a:xfrm>
          <a:off x="1302720" y="4476013"/>
          <a:ext cx="5210883" cy="1406697"/>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106" tIns="357301" rIns="101106" bIns="357301" numCol="1" spcCol="1270" anchor="ctr" anchorCtr="0">
          <a:noAutofit/>
        </a:bodyPr>
        <a:lstStyle/>
        <a:p>
          <a:pPr marL="0" lvl="0" indent="0" algn="l" defTabSz="800100">
            <a:lnSpc>
              <a:spcPct val="90000"/>
            </a:lnSpc>
            <a:spcBef>
              <a:spcPct val="0"/>
            </a:spcBef>
            <a:spcAft>
              <a:spcPct val="35000"/>
            </a:spcAft>
            <a:buNone/>
          </a:pPr>
          <a:r>
            <a:rPr lang="en-US" sz="1800" kern="1200" dirty="0"/>
            <a:t>Volunteer at a City-Census event to promote Census 2020.</a:t>
          </a:r>
        </a:p>
      </dsp:txBody>
      <dsp:txXfrm>
        <a:off x="1302720" y="4476013"/>
        <a:ext cx="5210883" cy="1406697"/>
      </dsp:txXfrm>
    </dsp:sp>
    <dsp:sp modelId="{90E42592-8D24-4561-9838-E4320994F4A4}">
      <dsp:nvSpPr>
        <dsp:cNvPr id="0" name=""/>
        <dsp:cNvSpPr/>
      </dsp:nvSpPr>
      <dsp:spPr>
        <a:xfrm>
          <a:off x="0" y="4476013"/>
          <a:ext cx="1302720" cy="1406697"/>
        </a:xfrm>
        <a:prstGeom prst="rect">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936" tIns="138950" rIns="68936" bIns="138950" numCol="1" spcCol="1270" anchor="ctr" anchorCtr="0">
          <a:noAutofit/>
        </a:bodyPr>
        <a:lstStyle/>
        <a:p>
          <a:pPr marL="0" lvl="0" indent="0" algn="ctr" defTabSz="977900">
            <a:lnSpc>
              <a:spcPct val="90000"/>
            </a:lnSpc>
            <a:spcBef>
              <a:spcPct val="0"/>
            </a:spcBef>
            <a:spcAft>
              <a:spcPct val="35000"/>
            </a:spcAft>
            <a:buNone/>
          </a:pPr>
          <a:r>
            <a:rPr lang="en-US" sz="2200" kern="1200"/>
            <a:t>Volunteer</a:t>
          </a:r>
        </a:p>
      </dsp:txBody>
      <dsp:txXfrm>
        <a:off x="0" y="4476013"/>
        <a:ext cx="1302720" cy="14066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72DB0-AED1-436F-AD22-B84E46C7D47A}">
      <dsp:nvSpPr>
        <dsp:cNvPr id="0" name=""/>
        <dsp:cNvSpPr/>
      </dsp:nvSpPr>
      <dsp:spPr>
        <a:xfrm>
          <a:off x="596036" y="985212"/>
          <a:ext cx="1818562" cy="181856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948929-EBE9-4BFD-A79C-62528F09762C}">
      <dsp:nvSpPr>
        <dsp:cNvPr id="0" name=""/>
        <dsp:cNvSpPr/>
      </dsp:nvSpPr>
      <dsp:spPr>
        <a:xfrm>
          <a:off x="983598" y="1372775"/>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0BE1898-9FDC-4CEE-83F4-D30816AC421C}">
      <dsp:nvSpPr>
        <dsp:cNvPr id="0" name=""/>
        <dsp:cNvSpPr/>
      </dsp:nvSpPr>
      <dsp:spPr>
        <a:xfrm>
          <a:off x="14692" y="3370213"/>
          <a:ext cx="2981250" cy="15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US" sz="1800" kern="1200" dirty="0"/>
            <a:t>In order to be considered for a City-Census Ambassador, individuals need to send an email expressing their interest to </a:t>
          </a:r>
          <a:r>
            <a:rPr lang="en-US" sz="1800" kern="1200" dirty="0">
              <a:hlinkClick xmlns:r="http://schemas.openxmlformats.org/officeDocument/2006/relationships" r:id="rId3"/>
            </a:rPr>
            <a:t>census2020@weho.org</a:t>
          </a:r>
          <a:r>
            <a:rPr lang="en-US" sz="1800" kern="1200" dirty="0"/>
            <a:t> </a:t>
          </a:r>
        </a:p>
      </dsp:txBody>
      <dsp:txXfrm>
        <a:off x="14692" y="3370213"/>
        <a:ext cx="2981250" cy="1530000"/>
      </dsp:txXfrm>
    </dsp:sp>
    <dsp:sp modelId="{D5E4E81A-A74D-4AD6-9893-6095F61EF046}">
      <dsp:nvSpPr>
        <dsp:cNvPr id="0" name=""/>
        <dsp:cNvSpPr/>
      </dsp:nvSpPr>
      <dsp:spPr>
        <a:xfrm>
          <a:off x="4099005" y="985212"/>
          <a:ext cx="1818562" cy="181856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115EE0-C263-4289-8AA7-A76F46D529C9}">
      <dsp:nvSpPr>
        <dsp:cNvPr id="0" name=""/>
        <dsp:cNvSpPr/>
      </dsp:nvSpPr>
      <dsp:spPr>
        <a:xfrm>
          <a:off x="4486567" y="1372775"/>
          <a:ext cx="1043437" cy="1043437"/>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BF885B-66EE-454A-B245-029FA93429E7}">
      <dsp:nvSpPr>
        <dsp:cNvPr id="0" name=""/>
        <dsp:cNvSpPr/>
      </dsp:nvSpPr>
      <dsp:spPr>
        <a:xfrm>
          <a:off x="3517661" y="3370213"/>
          <a:ext cx="2981250" cy="15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Additionally, interested individuals can contact me directly at </a:t>
          </a:r>
          <a:r>
            <a:rPr lang="en-US" sz="1900" kern="1200">
              <a:hlinkClick xmlns:r="http://schemas.openxmlformats.org/officeDocument/2006/relationships" r:id="rId6"/>
            </a:rPr>
            <a:t>hmolina@weho.org</a:t>
          </a:r>
          <a:r>
            <a:rPr lang="en-US" sz="1900" kern="1200"/>
            <a:t> or at 323-848-6364. </a:t>
          </a:r>
        </a:p>
      </dsp:txBody>
      <dsp:txXfrm>
        <a:off x="3517661" y="3370213"/>
        <a:ext cx="2981250" cy="153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6F289-ABBD-4440-A571-C416B0A8FA9B}" type="datetimeFigureOut">
              <a:rPr lang="en-US" smtClean="0"/>
              <a:t>1/28/2020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BA37E2-4E26-42DC-808B-C6FD6D9A5C22}" type="slidenum">
              <a:rPr lang="en-US" smtClean="0"/>
              <a:t>‹#›</a:t>
            </a:fld>
            <a:endParaRPr lang="en-US"/>
          </a:p>
        </p:txBody>
      </p:sp>
    </p:spTree>
    <p:extLst>
      <p:ext uri="{BB962C8B-B14F-4D97-AF65-F5344CB8AC3E}">
        <p14:creationId xmlns:p14="http://schemas.microsoft.com/office/powerpoint/2010/main" val="1070954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47B5CF-2B7E-4A43-BFF2-538328DE3809}" type="datetime1">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813017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C97890-6DDE-4D47-96A7-221637CCF345}" type="datetime1">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4002563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22D7BF-21EF-4CA9-A9DA-031FAD64AE92}" type="datetime1">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313563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2D9056-863A-4F97-996F-24FC8315C346}" type="datetime1">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89461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5A01B-B77A-4FD6-8545-C2C39B3F4D34}" type="datetime1">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122171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060F9C-55D0-44F9-945E-BE90FCB3FA5B}" type="datetime1">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1909029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764B03-6FFD-495E-82BE-F66EC16C9800}" type="datetime1">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290935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640F5F-6658-494A-9353-8B235BC40BDB}" type="datetime1">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452199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9CBB3-2B41-4BAA-93E8-21F6F0D0E77B}" type="datetime1">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78603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D565B4F-0DDB-4177-8EFB-67DE3D8CBCAF}" type="datetime1">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2828460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E1E8F1-5A32-4F90-879E-90057A85B1FB}" type="datetime1">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BE8D8-18DB-4739-84DD-1D12172504D8}" type="slidenum">
              <a:rPr lang="en-US" smtClean="0"/>
              <a:t>‹#›</a:t>
            </a:fld>
            <a:endParaRPr lang="en-US"/>
          </a:p>
        </p:txBody>
      </p:sp>
    </p:spTree>
    <p:extLst>
      <p:ext uri="{BB962C8B-B14F-4D97-AF65-F5344CB8AC3E}">
        <p14:creationId xmlns:p14="http://schemas.microsoft.com/office/powerpoint/2010/main" val="40510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EAE5E1-70D1-4771-B2C7-32A719A609CE}" type="datetime1">
              <a:rPr lang="en-US" smtClean="0"/>
              <a:t>1/28/2020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BE8D8-18DB-4739-84DD-1D12172504D8}" type="slidenum">
              <a:rPr lang="en-US" smtClean="0"/>
              <a:t>‹#›</a:t>
            </a:fld>
            <a:endParaRPr lang="en-US"/>
          </a:p>
        </p:txBody>
      </p:sp>
    </p:spTree>
    <p:extLst>
      <p:ext uri="{BB962C8B-B14F-4D97-AF65-F5344CB8AC3E}">
        <p14:creationId xmlns:p14="http://schemas.microsoft.com/office/powerpoint/2010/main" val="2397325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hyperlink" Target="mailto:Census2020@weho.org" TargetMode="External"/><Relationship Id="rId2" Type="http://schemas.openxmlformats.org/officeDocument/2006/relationships/hyperlink" Target="http://www.weho.org/census202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187741-72B1-4AA9-8646-2C82007EBCE3}"/>
              </a:ext>
            </a:extLst>
          </p:cNvPr>
          <p:cNvSpPr>
            <a:spLocks noGrp="1"/>
          </p:cNvSpPr>
          <p:nvPr>
            <p:ph type="ctrTitle"/>
          </p:nvPr>
        </p:nvSpPr>
        <p:spPr>
          <a:xfrm>
            <a:off x="674237" y="914400"/>
            <a:ext cx="3657600" cy="2887579"/>
          </a:xfrm>
        </p:spPr>
        <p:txBody>
          <a:bodyPr>
            <a:normAutofit/>
          </a:bodyPr>
          <a:lstStyle/>
          <a:p>
            <a:r>
              <a:rPr lang="en-US" sz="4800" b="1" dirty="0">
                <a:solidFill>
                  <a:srgbClr val="FFFFFF"/>
                </a:solidFill>
              </a:rPr>
              <a:t>Ambassadors </a:t>
            </a:r>
            <a:br>
              <a:rPr lang="en-US" sz="4800" b="1" dirty="0">
                <a:solidFill>
                  <a:srgbClr val="FFFFFF"/>
                </a:solidFill>
              </a:rPr>
            </a:br>
            <a:r>
              <a:rPr lang="en-US" sz="3600" b="1" dirty="0">
                <a:solidFill>
                  <a:srgbClr val="FFFFFF"/>
                </a:solidFill>
              </a:rPr>
              <a:t>City Census 2020</a:t>
            </a:r>
          </a:p>
        </p:txBody>
      </p:sp>
      <p:sp>
        <p:nvSpPr>
          <p:cNvPr id="3" name="Subtitle 2">
            <a:extLst>
              <a:ext uri="{FF2B5EF4-FFF2-40B4-BE49-F238E27FC236}">
                <a16:creationId xmlns:a16="http://schemas.microsoft.com/office/drawing/2014/main" id="{E768ADD4-A983-4799-A760-37EE6665065A}"/>
              </a:ext>
            </a:extLst>
          </p:cNvPr>
          <p:cNvSpPr>
            <a:spLocks noGrp="1"/>
          </p:cNvSpPr>
          <p:nvPr>
            <p:ph type="subTitle" idx="1"/>
          </p:nvPr>
        </p:nvSpPr>
        <p:spPr>
          <a:xfrm>
            <a:off x="674237" y="4170501"/>
            <a:ext cx="3657600" cy="1525597"/>
          </a:xfrm>
        </p:spPr>
        <p:txBody>
          <a:bodyPr>
            <a:normAutofit/>
          </a:bodyPr>
          <a:lstStyle/>
          <a:p>
            <a:r>
              <a:rPr lang="en-US" sz="2000" dirty="0">
                <a:solidFill>
                  <a:srgbClr val="FFFFFF"/>
                </a:solidFill>
              </a:rPr>
              <a:t>Building a </a:t>
            </a:r>
          </a:p>
          <a:p>
            <a:r>
              <a:rPr lang="en-US" sz="2000" dirty="0">
                <a:solidFill>
                  <a:srgbClr val="FFFFFF"/>
                </a:solidFill>
              </a:rPr>
              <a:t>“Trusted Messenger Network”</a:t>
            </a:r>
          </a:p>
        </p:txBody>
      </p:sp>
      <p:cxnSp>
        <p:nvCxnSpPr>
          <p:cNvPr id="12" name="Straight Connector 11">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B614F607-A890-4BDC-A279-C97912AB04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5958" y="492573"/>
            <a:ext cx="2749272" cy="5880796"/>
          </a:xfrm>
          <a:prstGeom prst="rect">
            <a:avLst/>
          </a:prstGeom>
        </p:spPr>
      </p:pic>
    </p:spTree>
    <p:extLst>
      <p:ext uri="{BB962C8B-B14F-4D97-AF65-F5344CB8AC3E}">
        <p14:creationId xmlns:p14="http://schemas.microsoft.com/office/powerpoint/2010/main" val="1175586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2D2AE7A-ECFE-4E31-BEEC-9221D8B1217F}"/>
              </a:ext>
            </a:extLst>
          </p:cNvPr>
          <p:cNvSpPr>
            <a:spLocks noGrp="1"/>
          </p:cNvSpPr>
          <p:nvPr>
            <p:ph type="title"/>
          </p:nvPr>
        </p:nvSpPr>
        <p:spPr>
          <a:xfrm>
            <a:off x="276225" y="2057400"/>
            <a:ext cx="3486149" cy="3238500"/>
          </a:xfrm>
          <a:prstGeom prst="ellipse">
            <a:avLst/>
          </a:prstGeom>
          <a:solidFill>
            <a:srgbClr val="262626"/>
          </a:solidFill>
          <a:ln w="174625" cmpd="thinThick">
            <a:solidFill>
              <a:srgbClr val="262626"/>
            </a:solidFill>
          </a:ln>
        </p:spPr>
        <p:txBody>
          <a:bodyPr anchor="ctr">
            <a:noAutofit/>
          </a:bodyPr>
          <a:lstStyle/>
          <a:p>
            <a:pPr algn="ctr"/>
            <a:r>
              <a:rPr lang="en-US" sz="3200" b="1" dirty="0">
                <a:solidFill>
                  <a:srgbClr val="FFFFFF"/>
                </a:solidFill>
              </a:rPr>
              <a:t>Ambassadors or Trusted Messengers</a:t>
            </a:r>
          </a:p>
        </p:txBody>
      </p:sp>
      <p:sp>
        <p:nvSpPr>
          <p:cNvPr id="4" name="Slide Number Placeholder 3">
            <a:extLst>
              <a:ext uri="{FF2B5EF4-FFF2-40B4-BE49-F238E27FC236}">
                <a16:creationId xmlns:a16="http://schemas.microsoft.com/office/drawing/2014/main" id="{33EBAC08-AFC8-4920-8D8A-34C3A6F19EDB}"/>
              </a:ext>
            </a:extLst>
          </p:cNvPr>
          <p:cNvSpPr>
            <a:spLocks noGrp="1"/>
          </p:cNvSpPr>
          <p:nvPr>
            <p:ph type="sldNum" sz="quarter" idx="12"/>
          </p:nvPr>
        </p:nvSpPr>
        <p:spPr>
          <a:xfrm>
            <a:off x="8610600" y="6356350"/>
            <a:ext cx="2743200" cy="365125"/>
          </a:xfrm>
        </p:spPr>
        <p:txBody>
          <a:bodyPr>
            <a:normAutofit/>
          </a:bodyPr>
          <a:lstStyle/>
          <a:p>
            <a:pPr>
              <a:spcAft>
                <a:spcPts val="600"/>
              </a:spcAft>
            </a:pPr>
            <a:fld id="{27FBE8D8-18DB-4739-84DD-1D12172504D8}" type="slidenum">
              <a:rPr lang="en-US">
                <a:solidFill>
                  <a:schemeClr val="tx1">
                    <a:alpha val="80000"/>
                  </a:schemeClr>
                </a:solidFill>
              </a:rPr>
              <a:pPr>
                <a:spcAft>
                  <a:spcPts val="600"/>
                </a:spcAft>
              </a:pPr>
              <a:t>2</a:t>
            </a:fld>
            <a:endParaRPr lang="en-US">
              <a:solidFill>
                <a:schemeClr val="tx1">
                  <a:alpha val="80000"/>
                </a:schemeClr>
              </a:solidFill>
            </a:endParaRPr>
          </a:p>
        </p:txBody>
      </p:sp>
      <p:graphicFrame>
        <p:nvGraphicFramePr>
          <p:cNvPr id="6" name="Content Placeholder 2">
            <a:extLst>
              <a:ext uri="{FF2B5EF4-FFF2-40B4-BE49-F238E27FC236}">
                <a16:creationId xmlns:a16="http://schemas.microsoft.com/office/drawing/2014/main" id="{C559D56A-ED0A-466A-B2E1-C704DD04B709}"/>
              </a:ext>
            </a:extLst>
          </p:cNvPr>
          <p:cNvGraphicFramePr>
            <a:graphicFrameLocks noGrp="1"/>
          </p:cNvGraphicFramePr>
          <p:nvPr>
            <p:ph idx="1"/>
            <p:extLst>
              <p:ext uri="{D42A27DB-BD31-4B8C-83A1-F6EECF244321}">
                <p14:modId xmlns:p14="http://schemas.microsoft.com/office/powerpoint/2010/main" val="1062582673"/>
              </p:ext>
            </p:extLst>
          </p:nvPr>
        </p:nvGraphicFramePr>
        <p:xfrm>
          <a:off x="4038600" y="361951"/>
          <a:ext cx="7315200" cy="6359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0262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3F9D034-4B99-4A91-A0F5-B616694E817A}"/>
              </a:ext>
            </a:extLst>
          </p:cNvPr>
          <p:cNvSpPr>
            <a:spLocks noGrp="1"/>
          </p:cNvSpPr>
          <p:nvPr>
            <p:ph type="title"/>
          </p:nvPr>
        </p:nvSpPr>
        <p:spPr>
          <a:xfrm>
            <a:off x="640079" y="2053641"/>
            <a:ext cx="3669161" cy="2760098"/>
          </a:xfrm>
        </p:spPr>
        <p:txBody>
          <a:bodyPr>
            <a:normAutofit/>
          </a:bodyPr>
          <a:lstStyle/>
          <a:p>
            <a:r>
              <a:rPr lang="en-US" b="1">
                <a:solidFill>
                  <a:srgbClr val="FFFFFF"/>
                </a:solidFill>
              </a:rPr>
              <a:t>Do you know local Trusted Messengers (TMs)?</a:t>
            </a:r>
          </a:p>
        </p:txBody>
      </p:sp>
      <p:sp>
        <p:nvSpPr>
          <p:cNvPr id="3" name="Content Placeholder 2">
            <a:extLst>
              <a:ext uri="{FF2B5EF4-FFF2-40B4-BE49-F238E27FC236}">
                <a16:creationId xmlns:a16="http://schemas.microsoft.com/office/drawing/2014/main" id="{4FC6A6E7-D577-4CE2-BBD4-D3F1C28616A9}"/>
              </a:ext>
            </a:extLst>
          </p:cNvPr>
          <p:cNvSpPr>
            <a:spLocks noGrp="1"/>
          </p:cNvSpPr>
          <p:nvPr>
            <p:ph idx="1"/>
          </p:nvPr>
        </p:nvSpPr>
        <p:spPr>
          <a:xfrm>
            <a:off x="6090574" y="801866"/>
            <a:ext cx="5306084" cy="5230634"/>
          </a:xfrm>
        </p:spPr>
        <p:txBody>
          <a:bodyPr anchor="ctr">
            <a:normAutofit/>
          </a:bodyPr>
          <a:lstStyle/>
          <a:p>
            <a:pPr marL="0" indent="0">
              <a:buNone/>
            </a:pPr>
            <a:r>
              <a:rPr lang="en-US" sz="4000" dirty="0">
                <a:solidFill>
                  <a:srgbClr val="000000"/>
                </a:solidFill>
              </a:rPr>
              <a:t>Who, in your network of friends, neighbors and acquaintances, is in your opinion a TM? Please take 5 minutes and write down their names.</a:t>
            </a:r>
          </a:p>
        </p:txBody>
      </p:sp>
      <p:sp>
        <p:nvSpPr>
          <p:cNvPr id="4" name="Slide Number Placeholder 3">
            <a:extLst>
              <a:ext uri="{FF2B5EF4-FFF2-40B4-BE49-F238E27FC236}">
                <a16:creationId xmlns:a16="http://schemas.microsoft.com/office/drawing/2014/main" id="{D2CE2526-9F44-4762-9015-6BEFE7B9303D}"/>
              </a:ext>
            </a:extLst>
          </p:cNvPr>
          <p:cNvSpPr>
            <a:spLocks noGrp="1"/>
          </p:cNvSpPr>
          <p:nvPr>
            <p:ph type="sldNum" sz="quarter" idx="12"/>
          </p:nvPr>
        </p:nvSpPr>
        <p:spPr>
          <a:xfrm>
            <a:off x="10825930" y="6223702"/>
            <a:ext cx="570728" cy="314067"/>
          </a:xfrm>
        </p:spPr>
        <p:txBody>
          <a:bodyPr>
            <a:normAutofit/>
          </a:bodyPr>
          <a:lstStyle/>
          <a:p>
            <a:pPr>
              <a:spcAft>
                <a:spcPts val="600"/>
              </a:spcAft>
            </a:pPr>
            <a:fld id="{27FBE8D8-18DB-4739-84DD-1D12172504D8}" type="slidenum">
              <a:rPr lang="en-US" sz="1000">
                <a:solidFill>
                  <a:srgbClr val="898989"/>
                </a:solidFill>
              </a:rPr>
              <a:pPr>
                <a:spcAft>
                  <a:spcPts val="600"/>
                </a:spcAft>
              </a:pPr>
              <a:t>3</a:t>
            </a:fld>
            <a:endParaRPr lang="en-US" sz="1000">
              <a:solidFill>
                <a:srgbClr val="898989"/>
              </a:solidFill>
            </a:endParaRPr>
          </a:p>
        </p:txBody>
      </p:sp>
    </p:spTree>
    <p:extLst>
      <p:ext uri="{BB962C8B-B14F-4D97-AF65-F5344CB8AC3E}">
        <p14:creationId xmlns:p14="http://schemas.microsoft.com/office/powerpoint/2010/main" val="137072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A5D7430-7025-402B-A87A-47DB7742024C}"/>
              </a:ext>
            </a:extLst>
          </p:cNvPr>
          <p:cNvSpPr>
            <a:spLocks noGrp="1"/>
          </p:cNvSpPr>
          <p:nvPr>
            <p:ph type="title"/>
          </p:nvPr>
        </p:nvSpPr>
        <p:spPr>
          <a:xfrm>
            <a:off x="1179226" y="826680"/>
            <a:ext cx="9833548" cy="1325563"/>
          </a:xfrm>
        </p:spPr>
        <p:txBody>
          <a:bodyPr>
            <a:normAutofit/>
          </a:bodyPr>
          <a:lstStyle/>
          <a:p>
            <a:pPr algn="ctr"/>
            <a:r>
              <a:rPr lang="en-US" sz="4000" b="1">
                <a:solidFill>
                  <a:srgbClr val="FFFFFF"/>
                </a:solidFill>
              </a:rPr>
              <a:t>Building the Trusted Messenger Network</a:t>
            </a:r>
          </a:p>
        </p:txBody>
      </p:sp>
      <p:sp>
        <p:nvSpPr>
          <p:cNvPr id="3" name="Content Placeholder 2">
            <a:extLst>
              <a:ext uri="{FF2B5EF4-FFF2-40B4-BE49-F238E27FC236}">
                <a16:creationId xmlns:a16="http://schemas.microsoft.com/office/drawing/2014/main" id="{2CCDFCAC-E258-428B-9FB0-5F840A12B4E7}"/>
              </a:ext>
            </a:extLst>
          </p:cNvPr>
          <p:cNvSpPr>
            <a:spLocks noGrp="1"/>
          </p:cNvSpPr>
          <p:nvPr>
            <p:ph idx="1"/>
          </p:nvPr>
        </p:nvSpPr>
        <p:spPr>
          <a:xfrm>
            <a:off x="1179226" y="3092970"/>
            <a:ext cx="9833548" cy="2693976"/>
          </a:xfrm>
        </p:spPr>
        <p:txBody>
          <a:bodyPr>
            <a:normAutofit fontScale="92500" lnSpcReduction="10000"/>
          </a:bodyPr>
          <a:lstStyle/>
          <a:p>
            <a:r>
              <a:rPr lang="en-US" sz="3200" dirty="0">
                <a:solidFill>
                  <a:srgbClr val="000000"/>
                </a:solidFill>
              </a:rPr>
              <a:t>Now that you have identified the TMs within your social network, will you commit to approaching them and encourage them to be part of the City’s initiative?</a:t>
            </a:r>
          </a:p>
          <a:p>
            <a:pPr marL="0" indent="0">
              <a:buNone/>
            </a:pPr>
            <a:endParaRPr lang="en-US" sz="3200" dirty="0">
              <a:solidFill>
                <a:srgbClr val="000000"/>
              </a:solidFill>
            </a:endParaRPr>
          </a:p>
          <a:p>
            <a:r>
              <a:rPr lang="en-US" sz="3200" dirty="0">
                <a:solidFill>
                  <a:srgbClr val="000000"/>
                </a:solidFill>
              </a:rPr>
              <a:t>We will review what will be expected of a TM/Ambassador next</a:t>
            </a:r>
            <a:r>
              <a:rPr lang="en-US" dirty="0">
                <a:solidFill>
                  <a:srgbClr val="000000"/>
                </a:solidFill>
              </a:rPr>
              <a:t>.</a:t>
            </a:r>
          </a:p>
        </p:txBody>
      </p:sp>
      <p:sp>
        <p:nvSpPr>
          <p:cNvPr id="4" name="Slide Number Placeholder 3">
            <a:extLst>
              <a:ext uri="{FF2B5EF4-FFF2-40B4-BE49-F238E27FC236}">
                <a16:creationId xmlns:a16="http://schemas.microsoft.com/office/drawing/2014/main" id="{C9228969-58AD-4A17-A29B-B5651A502520}"/>
              </a:ext>
            </a:extLst>
          </p:cNvPr>
          <p:cNvSpPr>
            <a:spLocks noGrp="1"/>
          </p:cNvSpPr>
          <p:nvPr>
            <p:ph type="sldNum" sz="quarter" idx="12"/>
          </p:nvPr>
        </p:nvSpPr>
        <p:spPr>
          <a:xfrm>
            <a:off x="10825930" y="6223702"/>
            <a:ext cx="570728" cy="314067"/>
          </a:xfrm>
        </p:spPr>
        <p:txBody>
          <a:bodyPr>
            <a:normAutofit/>
          </a:bodyPr>
          <a:lstStyle/>
          <a:p>
            <a:pPr>
              <a:spcAft>
                <a:spcPts val="600"/>
              </a:spcAft>
            </a:pPr>
            <a:fld id="{27FBE8D8-18DB-4739-84DD-1D12172504D8}" type="slidenum">
              <a:rPr lang="en-US" sz="1000">
                <a:solidFill>
                  <a:srgbClr val="898989"/>
                </a:solidFill>
              </a:rPr>
              <a:pPr>
                <a:spcAft>
                  <a:spcPts val="600"/>
                </a:spcAft>
              </a:pPr>
              <a:t>4</a:t>
            </a:fld>
            <a:endParaRPr lang="en-US" sz="1000">
              <a:solidFill>
                <a:srgbClr val="898989"/>
              </a:solidFill>
            </a:endParaRPr>
          </a:p>
        </p:txBody>
      </p:sp>
    </p:spTree>
    <p:extLst>
      <p:ext uri="{BB962C8B-B14F-4D97-AF65-F5344CB8AC3E}">
        <p14:creationId xmlns:p14="http://schemas.microsoft.com/office/powerpoint/2010/main" val="3343798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0EBE725-6ED4-4292-A058-A37DF07913A9}"/>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Duties of a City-Census 2020 Ambassador </a:t>
            </a:r>
          </a:p>
        </p:txBody>
      </p:sp>
      <p:sp>
        <p:nvSpPr>
          <p:cNvPr id="4" name="Slide Number Placeholder 3">
            <a:extLst>
              <a:ext uri="{FF2B5EF4-FFF2-40B4-BE49-F238E27FC236}">
                <a16:creationId xmlns:a16="http://schemas.microsoft.com/office/drawing/2014/main" id="{B67C9BB8-F415-49A1-A7F8-64D7E456C9FE}"/>
              </a:ext>
            </a:extLst>
          </p:cNvPr>
          <p:cNvSpPr>
            <a:spLocks noGrp="1"/>
          </p:cNvSpPr>
          <p:nvPr>
            <p:ph type="sldNum" sz="quarter" idx="12"/>
          </p:nvPr>
        </p:nvSpPr>
        <p:spPr>
          <a:xfrm>
            <a:off x="10726220" y="6356350"/>
            <a:ext cx="627580" cy="365125"/>
          </a:xfrm>
        </p:spPr>
        <p:txBody>
          <a:bodyPr>
            <a:normAutofit/>
          </a:bodyPr>
          <a:lstStyle/>
          <a:p>
            <a:pPr>
              <a:spcAft>
                <a:spcPts val="600"/>
              </a:spcAft>
            </a:pPr>
            <a:fld id="{27FBE8D8-18DB-4739-84DD-1D12172504D8}" type="slidenum">
              <a:rPr lang="en-US">
                <a:solidFill>
                  <a:prstClr val="black">
                    <a:tint val="75000"/>
                  </a:prstClr>
                </a:solidFill>
              </a:rPr>
              <a:pPr>
                <a:spcAft>
                  <a:spcPts val="600"/>
                </a:spcAft>
              </a:pPr>
              <a:t>5</a:t>
            </a:fld>
            <a:endParaRPr lang="en-US">
              <a:solidFill>
                <a:prstClr val="black">
                  <a:tint val="75000"/>
                </a:prstClr>
              </a:solidFill>
            </a:endParaRPr>
          </a:p>
        </p:txBody>
      </p:sp>
      <p:graphicFrame>
        <p:nvGraphicFramePr>
          <p:cNvPr id="6" name="Content Placeholder 2">
            <a:extLst>
              <a:ext uri="{FF2B5EF4-FFF2-40B4-BE49-F238E27FC236}">
                <a16:creationId xmlns:a16="http://schemas.microsoft.com/office/drawing/2014/main" id="{9ED32D7B-ADE7-4E22-B9C4-A47D41F990F2}"/>
              </a:ext>
            </a:extLst>
          </p:cNvPr>
          <p:cNvGraphicFramePr>
            <a:graphicFrameLocks noGrp="1"/>
          </p:cNvGraphicFramePr>
          <p:nvPr>
            <p:ph idx="1"/>
            <p:extLst>
              <p:ext uri="{D42A27DB-BD31-4B8C-83A1-F6EECF244321}">
                <p14:modId xmlns:p14="http://schemas.microsoft.com/office/powerpoint/2010/main" val="308807863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1719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8" name="Group 17">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9"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3"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4"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5"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35"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36"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1" name="Group 40">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42" name="Rectangle 41">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43">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4FE36BD1-D1DD-472D-AB49-A1FFDDBB3C6A}"/>
              </a:ext>
            </a:extLst>
          </p:cNvPr>
          <p:cNvSpPr>
            <a:spLocks noGrp="1"/>
          </p:cNvSpPr>
          <p:nvPr>
            <p:ph type="title"/>
          </p:nvPr>
        </p:nvSpPr>
        <p:spPr>
          <a:xfrm>
            <a:off x="904877" y="2415322"/>
            <a:ext cx="3451730" cy="2399869"/>
          </a:xfrm>
        </p:spPr>
        <p:txBody>
          <a:bodyPr>
            <a:normAutofit/>
          </a:bodyPr>
          <a:lstStyle/>
          <a:p>
            <a:pPr algn="ctr"/>
            <a:r>
              <a:rPr lang="en-US" sz="4000" b="1" dirty="0">
                <a:solidFill>
                  <a:srgbClr val="FFFFFF"/>
                </a:solidFill>
              </a:rPr>
              <a:t>Sample Note to Invite People to Become Ambassadors</a:t>
            </a:r>
          </a:p>
        </p:txBody>
      </p:sp>
      <p:sp>
        <p:nvSpPr>
          <p:cNvPr id="4" name="Slide Number Placeholder 3">
            <a:extLst>
              <a:ext uri="{FF2B5EF4-FFF2-40B4-BE49-F238E27FC236}">
                <a16:creationId xmlns:a16="http://schemas.microsoft.com/office/drawing/2014/main" id="{9AF10ACF-B973-4C1D-9B34-F76003B660E0}"/>
              </a:ext>
            </a:extLst>
          </p:cNvPr>
          <p:cNvSpPr>
            <a:spLocks noGrp="1"/>
          </p:cNvSpPr>
          <p:nvPr>
            <p:ph type="sldNum" sz="quarter" idx="12"/>
          </p:nvPr>
        </p:nvSpPr>
        <p:spPr>
          <a:xfrm>
            <a:off x="10469880" y="320040"/>
            <a:ext cx="914400" cy="320040"/>
          </a:xfrm>
        </p:spPr>
        <p:txBody>
          <a:bodyPr>
            <a:normAutofit/>
          </a:bodyPr>
          <a:lstStyle/>
          <a:p>
            <a:pPr>
              <a:spcAft>
                <a:spcPts val="600"/>
              </a:spcAft>
            </a:pPr>
            <a:fld id="{27FBE8D8-18DB-4739-84DD-1D12172504D8}" type="slidenum">
              <a:rPr lang="en-US">
                <a:solidFill>
                  <a:schemeClr val="tx1">
                    <a:lumMod val="50000"/>
                    <a:lumOff val="50000"/>
                  </a:schemeClr>
                </a:solidFill>
              </a:rPr>
              <a:pPr>
                <a:spcAft>
                  <a:spcPts val="600"/>
                </a:spcAft>
              </a:pPr>
              <a:t>6</a:t>
            </a:fld>
            <a:endParaRPr lang="en-US">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1BB31512-09EA-438C-9A18-6049A4803180}"/>
              </a:ext>
            </a:extLst>
          </p:cNvPr>
          <p:cNvSpPr>
            <a:spLocks noGrp="1"/>
          </p:cNvSpPr>
          <p:nvPr>
            <p:ph idx="1"/>
          </p:nvPr>
        </p:nvSpPr>
        <p:spPr>
          <a:xfrm>
            <a:off x="4870451" y="622300"/>
            <a:ext cx="6981824" cy="5835650"/>
          </a:xfrm>
        </p:spPr>
        <p:txBody>
          <a:bodyPr anchor="ctr">
            <a:normAutofit/>
          </a:bodyPr>
          <a:lstStyle/>
          <a:p>
            <a:pPr marL="0" indent="0">
              <a:buNone/>
            </a:pPr>
            <a:r>
              <a:rPr lang="en-US" sz="1200" i="1" dirty="0"/>
              <a:t>Hi, friend..</a:t>
            </a:r>
          </a:p>
          <a:p>
            <a:pPr marL="0" indent="0">
              <a:buNone/>
            </a:pPr>
            <a:r>
              <a:rPr lang="en-US" sz="1200" i="1" dirty="0"/>
              <a:t>I am sending you this email because you are extraordinarily connected with members of a unique subset of the West Hollywood population.</a:t>
            </a:r>
          </a:p>
          <a:p>
            <a:pPr marL="0" indent="0">
              <a:buNone/>
            </a:pPr>
            <a:r>
              <a:rPr lang="en-US" sz="1200" i="1" dirty="0"/>
              <a:t>I recently joined the City of West Hollywood’s Census 2020 campaign and we're working on ways to reach every resident, including business owners, landlords, members of civic organizations, so that everyone gets information as to the importance of participating in the Census, and Be Counted.</a:t>
            </a:r>
          </a:p>
          <a:p>
            <a:pPr marL="0" indent="0">
              <a:buNone/>
            </a:pPr>
            <a:r>
              <a:rPr lang="en-US" sz="1200" i="1" dirty="0"/>
              <a:t>That's where you come in.  The City is inviting community members to become City-Census 2020 Ambassadors.  As an ambassador for the City’s Census 2020  initiative, you would disseminate information about the Census via social media and during everyday interactions with your network of friends, neighbors, customers, colleagues, and other community members.</a:t>
            </a:r>
          </a:p>
          <a:p>
            <a:pPr marL="0" indent="0">
              <a:buNone/>
            </a:pPr>
            <a:r>
              <a:rPr lang="en-US" sz="1200" i="1" dirty="0"/>
              <a:t>When you join the City-Census initiative, the City will send you factual info about the importance of a complete Census count, including approved digital material ready for sharing. The City’s web site has a Power Point orientation on what it means to be an Ambassador. </a:t>
            </a:r>
            <a:r>
              <a:rPr lang="en-US" sz="1200" i="1" dirty="0">
                <a:hlinkClick r:id="rId2"/>
              </a:rPr>
              <a:t>www.weho.org/census2020</a:t>
            </a:r>
            <a:r>
              <a:rPr lang="en-US" sz="1200" i="1" dirty="0"/>
              <a:t> .</a:t>
            </a:r>
          </a:p>
          <a:p>
            <a:pPr marL="0" indent="0">
              <a:buNone/>
            </a:pPr>
            <a:r>
              <a:rPr lang="en-US" sz="1200" i="1" dirty="0"/>
              <a:t>Being an Ambassador is a fun way to connect with your community, and I think you would enjoy it.  Plus, I have no doubt you would be a valuable asset to the program. The payoff for these efforts is that you will know you helped the City to receive federal funds appropriate to our total population, and you will receive the satisfaction that you have made the best effort to ensure everyone you know is counted.</a:t>
            </a:r>
          </a:p>
          <a:p>
            <a:pPr marL="0" indent="0">
              <a:buNone/>
            </a:pPr>
            <a:r>
              <a:rPr lang="en-US" sz="1200" i="1" dirty="0"/>
              <a:t>If you are interested in becoming a City-Census 2020 Ambassador, please visit </a:t>
            </a:r>
            <a:r>
              <a:rPr lang="en-US" sz="1200" i="1" dirty="0">
                <a:hlinkClick r:id="rId2"/>
              </a:rPr>
              <a:t>www.weho.org/census2020</a:t>
            </a:r>
            <a:r>
              <a:rPr lang="en-US" sz="1200" i="1" dirty="0"/>
              <a:t>  or send an email to Hernan Molina, City of West Hollywood’s Governmental Affairs Liaison at </a:t>
            </a:r>
            <a:r>
              <a:rPr lang="en-US" sz="1200" i="1" dirty="0">
                <a:hlinkClick r:id="rId3"/>
              </a:rPr>
              <a:t>Census2020@weho.org</a:t>
            </a:r>
            <a:r>
              <a:rPr lang="en-US" sz="1200" i="1" dirty="0"/>
              <a:t> with your name, address, phone number and preferred email address to be used by the City.</a:t>
            </a:r>
          </a:p>
          <a:p>
            <a:pPr marL="0" indent="0">
              <a:buNone/>
            </a:pPr>
            <a:r>
              <a:rPr lang="en-US" sz="1200" i="1" dirty="0"/>
              <a:t>If you have any questions about any of this, please let me know.</a:t>
            </a:r>
          </a:p>
          <a:p>
            <a:pPr marL="0" indent="0">
              <a:buNone/>
            </a:pPr>
            <a:r>
              <a:rPr lang="en-US" sz="1200" i="1" dirty="0"/>
              <a:t>Thank you for all you do!</a:t>
            </a:r>
          </a:p>
          <a:p>
            <a:pPr marL="0" indent="0">
              <a:buNone/>
            </a:pPr>
            <a:r>
              <a:rPr lang="en-US" sz="1200" i="1" dirty="0"/>
              <a:t>Best,</a:t>
            </a:r>
          </a:p>
          <a:p>
            <a:pPr marL="0" indent="0">
              <a:buNone/>
            </a:pPr>
            <a:r>
              <a:rPr lang="en-US" sz="1200" i="1" dirty="0"/>
              <a:t>(Your name)</a:t>
            </a:r>
          </a:p>
          <a:p>
            <a:pPr marL="0" indent="0" algn="ctr">
              <a:buNone/>
            </a:pPr>
            <a:r>
              <a:rPr lang="en-US" sz="1200" b="1" dirty="0"/>
              <a:t>PLEASE FEEL FREE TO COPY, PASTE and EDIT</a:t>
            </a:r>
          </a:p>
        </p:txBody>
      </p:sp>
    </p:spTree>
    <p:extLst>
      <p:ext uri="{BB962C8B-B14F-4D97-AF65-F5344CB8AC3E}">
        <p14:creationId xmlns:p14="http://schemas.microsoft.com/office/powerpoint/2010/main" val="2960345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AF9F5-C515-4CF9-BFF5-BAE512BCF128}"/>
              </a:ext>
            </a:extLst>
          </p:cNvPr>
          <p:cNvSpPr>
            <a:spLocks noGrp="1"/>
          </p:cNvSpPr>
          <p:nvPr>
            <p:ph type="title"/>
          </p:nvPr>
        </p:nvSpPr>
        <p:spPr/>
        <p:txBody>
          <a:bodyPr/>
          <a:lstStyle/>
          <a:p>
            <a:pPr algn="ctr"/>
            <a:r>
              <a:rPr lang="en-US" sz="6600" b="1" dirty="0">
                <a:solidFill>
                  <a:schemeClr val="accent1">
                    <a:lumMod val="75000"/>
                  </a:schemeClr>
                </a:solidFill>
              </a:rPr>
              <a:t>Ambassadors</a:t>
            </a:r>
            <a:r>
              <a:rPr lang="en-US" dirty="0"/>
              <a:t>	</a:t>
            </a:r>
          </a:p>
        </p:txBody>
      </p:sp>
      <p:sp>
        <p:nvSpPr>
          <p:cNvPr id="3" name="Text Placeholder 2">
            <a:extLst>
              <a:ext uri="{FF2B5EF4-FFF2-40B4-BE49-F238E27FC236}">
                <a16:creationId xmlns:a16="http://schemas.microsoft.com/office/drawing/2014/main" id="{32FE9080-88AA-463B-83E6-2BAA6ED8E0FA}"/>
              </a:ext>
            </a:extLst>
          </p:cNvPr>
          <p:cNvSpPr>
            <a:spLocks noGrp="1"/>
          </p:cNvSpPr>
          <p:nvPr>
            <p:ph type="body" idx="1"/>
          </p:nvPr>
        </p:nvSpPr>
        <p:spPr/>
        <p:txBody>
          <a:bodyPr>
            <a:normAutofit/>
          </a:bodyPr>
          <a:lstStyle/>
          <a:p>
            <a:pPr algn="ctr"/>
            <a:r>
              <a:rPr lang="en-US" sz="4400" dirty="0">
                <a:solidFill>
                  <a:schemeClr val="accent1">
                    <a:lumMod val="75000"/>
                  </a:schemeClr>
                </a:solidFill>
              </a:rPr>
              <a:t>Will</a:t>
            </a:r>
          </a:p>
        </p:txBody>
      </p:sp>
      <p:sp>
        <p:nvSpPr>
          <p:cNvPr id="4" name="Content Placeholder 3">
            <a:extLst>
              <a:ext uri="{FF2B5EF4-FFF2-40B4-BE49-F238E27FC236}">
                <a16:creationId xmlns:a16="http://schemas.microsoft.com/office/drawing/2014/main" id="{C577B14F-5EE5-471D-8E79-C6561445E717}"/>
              </a:ext>
            </a:extLst>
          </p:cNvPr>
          <p:cNvSpPr>
            <a:spLocks noGrp="1"/>
          </p:cNvSpPr>
          <p:nvPr>
            <p:ph sz="half" idx="2"/>
          </p:nvPr>
        </p:nvSpPr>
        <p:spPr/>
        <p:txBody>
          <a:bodyPr>
            <a:normAutofit/>
          </a:bodyPr>
          <a:lstStyle/>
          <a:p>
            <a:r>
              <a:rPr lang="en-US" sz="3200" b="1" dirty="0">
                <a:solidFill>
                  <a:schemeClr val="accent1">
                    <a:lumMod val="75000"/>
                  </a:schemeClr>
                </a:solidFill>
              </a:rPr>
              <a:t>Be provided with curated messages </a:t>
            </a:r>
          </a:p>
          <a:p>
            <a:r>
              <a:rPr lang="en-US" sz="3200" b="1" dirty="0">
                <a:solidFill>
                  <a:schemeClr val="accent1">
                    <a:lumMod val="75000"/>
                  </a:schemeClr>
                </a:solidFill>
              </a:rPr>
              <a:t>Be encouraged to share messages on their social media </a:t>
            </a:r>
          </a:p>
          <a:p>
            <a:r>
              <a:rPr lang="en-US" sz="3200" b="1" dirty="0">
                <a:solidFill>
                  <a:schemeClr val="accent1">
                    <a:lumMod val="75000"/>
                  </a:schemeClr>
                </a:solidFill>
              </a:rPr>
              <a:t>Be provided curated messages to distribute</a:t>
            </a:r>
          </a:p>
        </p:txBody>
      </p:sp>
      <p:sp>
        <p:nvSpPr>
          <p:cNvPr id="5" name="Text Placeholder 4">
            <a:extLst>
              <a:ext uri="{FF2B5EF4-FFF2-40B4-BE49-F238E27FC236}">
                <a16:creationId xmlns:a16="http://schemas.microsoft.com/office/drawing/2014/main" id="{47065C59-5E1F-4BDB-A597-2F27CCB105B4}"/>
              </a:ext>
            </a:extLst>
          </p:cNvPr>
          <p:cNvSpPr>
            <a:spLocks noGrp="1"/>
          </p:cNvSpPr>
          <p:nvPr>
            <p:ph type="body" sz="quarter" idx="3"/>
          </p:nvPr>
        </p:nvSpPr>
        <p:spPr/>
        <p:txBody>
          <a:bodyPr>
            <a:normAutofit/>
          </a:bodyPr>
          <a:lstStyle/>
          <a:p>
            <a:pPr algn="ctr"/>
            <a:r>
              <a:rPr lang="en-US" sz="4400" dirty="0">
                <a:solidFill>
                  <a:schemeClr val="accent2">
                    <a:lumMod val="75000"/>
                  </a:schemeClr>
                </a:solidFill>
              </a:rPr>
              <a:t>Will NOT</a:t>
            </a:r>
          </a:p>
        </p:txBody>
      </p:sp>
      <p:sp>
        <p:nvSpPr>
          <p:cNvPr id="6" name="Content Placeholder 5">
            <a:extLst>
              <a:ext uri="{FF2B5EF4-FFF2-40B4-BE49-F238E27FC236}">
                <a16:creationId xmlns:a16="http://schemas.microsoft.com/office/drawing/2014/main" id="{E70204F2-E3AA-4B6E-AEA4-E06939CC9A5D}"/>
              </a:ext>
            </a:extLst>
          </p:cNvPr>
          <p:cNvSpPr>
            <a:spLocks noGrp="1"/>
          </p:cNvSpPr>
          <p:nvPr>
            <p:ph sz="quarter" idx="4"/>
          </p:nvPr>
        </p:nvSpPr>
        <p:spPr/>
        <p:txBody>
          <a:bodyPr>
            <a:normAutofit/>
          </a:bodyPr>
          <a:lstStyle/>
          <a:p>
            <a:r>
              <a:rPr lang="en-US" sz="3200" b="1" dirty="0">
                <a:solidFill>
                  <a:schemeClr val="accent2">
                    <a:lumMod val="75000"/>
                  </a:schemeClr>
                </a:solidFill>
              </a:rPr>
              <a:t>Get paid for their volunteer services</a:t>
            </a:r>
          </a:p>
          <a:p>
            <a:r>
              <a:rPr lang="en-US" sz="3200" b="1" dirty="0">
                <a:solidFill>
                  <a:schemeClr val="accent2">
                    <a:lumMod val="75000"/>
                  </a:schemeClr>
                </a:solidFill>
              </a:rPr>
              <a:t>Be required to knock on doors to count neighbors.</a:t>
            </a:r>
          </a:p>
          <a:p>
            <a:r>
              <a:rPr lang="en-US" sz="3200" b="1" dirty="0">
                <a:solidFill>
                  <a:schemeClr val="accent2">
                    <a:lumMod val="75000"/>
                  </a:schemeClr>
                </a:solidFill>
              </a:rPr>
              <a:t>Be required to post a given number of messages. </a:t>
            </a:r>
          </a:p>
        </p:txBody>
      </p:sp>
      <p:sp>
        <p:nvSpPr>
          <p:cNvPr id="7" name="Slide Number Placeholder 6">
            <a:extLst>
              <a:ext uri="{FF2B5EF4-FFF2-40B4-BE49-F238E27FC236}">
                <a16:creationId xmlns:a16="http://schemas.microsoft.com/office/drawing/2014/main" id="{2733E239-5FB9-44B8-A061-6B6446C33278}"/>
              </a:ext>
            </a:extLst>
          </p:cNvPr>
          <p:cNvSpPr>
            <a:spLocks noGrp="1"/>
          </p:cNvSpPr>
          <p:nvPr>
            <p:ph type="sldNum" sz="quarter" idx="12"/>
          </p:nvPr>
        </p:nvSpPr>
        <p:spPr/>
        <p:txBody>
          <a:bodyPr/>
          <a:lstStyle/>
          <a:p>
            <a:fld id="{27FBE8D8-18DB-4739-84DD-1D12172504D8}" type="slidenum">
              <a:rPr lang="en-US" smtClean="0"/>
              <a:t>7</a:t>
            </a:fld>
            <a:endParaRPr lang="en-US"/>
          </a:p>
        </p:txBody>
      </p:sp>
    </p:spTree>
    <p:extLst>
      <p:ext uri="{BB962C8B-B14F-4D97-AF65-F5344CB8AC3E}">
        <p14:creationId xmlns:p14="http://schemas.microsoft.com/office/powerpoint/2010/main" val="2724609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11BD34B-2FC4-4B87-A1AD-06838CBB9E60}"/>
              </a:ext>
            </a:extLst>
          </p:cNvPr>
          <p:cNvSpPr>
            <a:spLocks noGrp="1"/>
          </p:cNvSpPr>
          <p:nvPr>
            <p:ph type="title"/>
          </p:nvPr>
        </p:nvSpPr>
        <p:spPr>
          <a:xfrm>
            <a:off x="863029" y="1012004"/>
            <a:ext cx="3416158" cy="4795408"/>
          </a:xfrm>
        </p:spPr>
        <p:txBody>
          <a:bodyPr>
            <a:normAutofit/>
          </a:bodyPr>
          <a:lstStyle/>
          <a:p>
            <a:r>
              <a:rPr lang="en-US" b="1" dirty="0">
                <a:solidFill>
                  <a:srgbClr val="FFFFFF"/>
                </a:solidFill>
              </a:rPr>
              <a:t>How to become a City-Census Ambassador?</a:t>
            </a:r>
          </a:p>
        </p:txBody>
      </p:sp>
      <p:sp>
        <p:nvSpPr>
          <p:cNvPr id="4" name="Slide Number Placeholder 3">
            <a:extLst>
              <a:ext uri="{FF2B5EF4-FFF2-40B4-BE49-F238E27FC236}">
                <a16:creationId xmlns:a16="http://schemas.microsoft.com/office/drawing/2014/main" id="{040AFB39-5294-4367-995C-4E9EEC233EDB}"/>
              </a:ext>
            </a:extLst>
          </p:cNvPr>
          <p:cNvSpPr>
            <a:spLocks noGrp="1"/>
          </p:cNvSpPr>
          <p:nvPr>
            <p:ph type="sldNum" sz="quarter" idx="12"/>
          </p:nvPr>
        </p:nvSpPr>
        <p:spPr>
          <a:xfrm>
            <a:off x="10726220" y="6356350"/>
            <a:ext cx="627580" cy="365125"/>
          </a:xfrm>
        </p:spPr>
        <p:txBody>
          <a:bodyPr>
            <a:normAutofit/>
          </a:bodyPr>
          <a:lstStyle/>
          <a:p>
            <a:pPr>
              <a:spcAft>
                <a:spcPts val="600"/>
              </a:spcAft>
            </a:pPr>
            <a:fld id="{27FBE8D8-18DB-4739-84DD-1D12172504D8}" type="slidenum">
              <a:rPr lang="en-US">
                <a:solidFill>
                  <a:prstClr val="black">
                    <a:tint val="75000"/>
                  </a:prstClr>
                </a:solidFill>
              </a:rPr>
              <a:pPr>
                <a:spcAft>
                  <a:spcPts val="600"/>
                </a:spcAft>
              </a:pPr>
              <a:t>8</a:t>
            </a:fld>
            <a:endParaRPr lang="en-US">
              <a:solidFill>
                <a:prstClr val="black">
                  <a:tint val="75000"/>
                </a:prstClr>
              </a:solidFill>
            </a:endParaRPr>
          </a:p>
        </p:txBody>
      </p:sp>
      <p:graphicFrame>
        <p:nvGraphicFramePr>
          <p:cNvPr id="6" name="Content Placeholder 2">
            <a:extLst>
              <a:ext uri="{FF2B5EF4-FFF2-40B4-BE49-F238E27FC236}">
                <a16:creationId xmlns:a16="http://schemas.microsoft.com/office/drawing/2014/main" id="{3A4D2A90-323F-4AFA-8832-4D92BDD79BDA}"/>
              </a:ext>
            </a:extLst>
          </p:cNvPr>
          <p:cNvGraphicFramePr>
            <a:graphicFrameLocks noGrp="1"/>
          </p:cNvGraphicFramePr>
          <p:nvPr>
            <p:ph idx="1"/>
            <p:extLst>
              <p:ext uri="{D42A27DB-BD31-4B8C-83A1-F6EECF244321}">
                <p14:modId xmlns:p14="http://schemas.microsoft.com/office/powerpoint/2010/main" val="225664244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01843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771</Words>
  <Application>Microsoft Office PowerPoint</Application>
  <PresentationFormat>Widescreen</PresentationFormat>
  <Paragraphs>59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Ambassadors  City Census 2020</vt:lpstr>
      <vt:lpstr>Ambassadors or Trusted Messengers</vt:lpstr>
      <vt:lpstr>Do you know local Trusted Messengers (TMs)?</vt:lpstr>
      <vt:lpstr>Building the Trusted Messenger Network</vt:lpstr>
      <vt:lpstr>Duties of a City-Census 2020 Ambassador </vt:lpstr>
      <vt:lpstr>Sample Note to Invite People to Become Ambassadors</vt:lpstr>
      <vt:lpstr>Ambassadors </vt:lpstr>
      <vt:lpstr>How to become a City-Census Ambassador?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Ambassadors  City Census 2020</dc:title>
  <dc:creator>Hernan Molina</dc:creator>
  <cp:lastModifiedBy>Hernan Molina</cp:lastModifiedBy>
  <cp:revision>1</cp:revision>
  <dcterms:created xsi:type="dcterms:W3CDTF">2020-01-28T23:15:29Z</dcterms:created>
  <dcterms:modified xsi:type="dcterms:W3CDTF">2020-01-28T23:17:07Z</dcterms:modified>
</cp:coreProperties>
</file>